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6" r:id="rId6"/>
    <p:sldId id="263" r:id="rId7"/>
    <p:sldId id="282" r:id="rId8"/>
    <p:sldId id="277" r:id="rId9"/>
    <p:sldId id="279" r:id="rId10"/>
    <p:sldId id="283" r:id="rId11"/>
    <p:sldId id="278" r:id="rId12"/>
    <p:sldId id="273" r:id="rId13"/>
    <p:sldId id="280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B98E4C-CF13-4AA0-9F1B-2389519E86B4}">
          <p14:sldIdLst>
            <p14:sldId id="256"/>
            <p14:sldId id="266"/>
            <p14:sldId id="263"/>
            <p14:sldId id="282"/>
            <p14:sldId id="277"/>
            <p14:sldId id="279"/>
            <p14:sldId id="283"/>
            <p14:sldId id="278"/>
            <p14:sldId id="273"/>
            <p14:sldId id="280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7F321-505A-4F0E-B363-B4C0C9F424F1}" v="539" dt="2023-10-24T01:00:10.485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>
        <p:scale>
          <a:sx n="61" d="100"/>
          <a:sy n="61" d="100"/>
        </p:scale>
        <p:origin x="1522" y="52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R. Meyer" userId="435497ab-887c-4f2e-a6b8-329758218808" providerId="ADAL" clId="{35D7F321-505A-4F0E-B363-B4C0C9F424F1}"/>
    <pc:docChg chg="undo custSel addSld delSld modSld sldOrd addSection delSection modSection">
      <pc:chgData name="Sophia R. Meyer" userId="435497ab-887c-4f2e-a6b8-329758218808" providerId="ADAL" clId="{35D7F321-505A-4F0E-B363-B4C0C9F424F1}" dt="2023-10-24T01:00:10.485" v="2633"/>
      <pc:docMkLst>
        <pc:docMk/>
      </pc:docMkLst>
      <pc:sldChg chg="delSp mod modAnim">
        <pc:chgData name="Sophia R. Meyer" userId="435497ab-887c-4f2e-a6b8-329758218808" providerId="ADAL" clId="{35D7F321-505A-4F0E-B363-B4C0C9F424F1}" dt="2023-10-24T00:39:40.806" v="1729" actId="478"/>
        <pc:sldMkLst>
          <pc:docMk/>
          <pc:sldMk cId="2720718388" sldId="256"/>
        </pc:sldMkLst>
        <pc:spChg chg="del">
          <ac:chgData name="Sophia R. Meyer" userId="435497ab-887c-4f2e-a6b8-329758218808" providerId="ADAL" clId="{35D7F321-505A-4F0E-B363-B4C0C9F424F1}" dt="2023-10-24T00:39:40.806" v="1729" actId="478"/>
          <ac:spMkLst>
            <pc:docMk/>
            <pc:sldMk cId="2720718388" sldId="256"/>
            <ac:spMk id="11" creationId="{EEDE7DC9-4332-02B5-6FEE-F718B0034640}"/>
          </ac:spMkLst>
        </pc:spChg>
      </pc:sldChg>
      <pc:sldChg chg="modSp mod">
        <pc:chgData name="Sophia R. Meyer" userId="435497ab-887c-4f2e-a6b8-329758218808" providerId="ADAL" clId="{35D7F321-505A-4F0E-B363-B4C0C9F424F1}" dt="2023-10-23T23:33:32.698" v="484" actId="20577"/>
        <pc:sldMkLst>
          <pc:docMk/>
          <pc:sldMk cId="2826028905" sldId="263"/>
        </pc:sldMkLst>
        <pc:spChg chg="mod">
          <ac:chgData name="Sophia R. Meyer" userId="435497ab-887c-4f2e-a6b8-329758218808" providerId="ADAL" clId="{35D7F321-505A-4F0E-B363-B4C0C9F424F1}" dt="2023-10-23T23:33:32.698" v="484" actId="20577"/>
          <ac:spMkLst>
            <pc:docMk/>
            <pc:sldMk cId="2826028905" sldId="263"/>
            <ac:spMk id="19" creationId="{3A7B8202-96DA-8452-8DE0-AB9684094A27}"/>
          </ac:spMkLst>
        </pc:spChg>
      </pc:sldChg>
      <pc:sldChg chg="modSp mod modAnim">
        <pc:chgData name="Sophia R. Meyer" userId="435497ab-887c-4f2e-a6b8-329758218808" providerId="ADAL" clId="{35D7F321-505A-4F0E-B363-B4C0C9F424F1}" dt="2023-10-23T23:52:17.990" v="1002"/>
        <pc:sldMkLst>
          <pc:docMk/>
          <pc:sldMk cId="2106347884" sldId="266"/>
        </pc:sldMkLst>
        <pc:spChg chg="mod">
          <ac:chgData name="Sophia R. Meyer" userId="435497ab-887c-4f2e-a6b8-329758218808" providerId="ADAL" clId="{35D7F321-505A-4F0E-B363-B4C0C9F424F1}" dt="2023-10-23T23:35:23.860" v="686" actId="20577"/>
          <ac:spMkLst>
            <pc:docMk/>
            <pc:sldMk cId="2106347884" sldId="266"/>
            <ac:spMk id="18" creationId="{87F2C169-25EA-4609-BC8A-BCA7C433EEE4}"/>
          </ac:spMkLst>
        </pc:spChg>
        <pc:spChg chg="mod">
          <ac:chgData name="Sophia R. Meyer" userId="435497ab-887c-4f2e-a6b8-329758218808" providerId="ADAL" clId="{35D7F321-505A-4F0E-B363-B4C0C9F424F1}" dt="2023-10-23T23:35:35.804" v="690" actId="20577"/>
          <ac:spMkLst>
            <pc:docMk/>
            <pc:sldMk cId="2106347884" sldId="266"/>
            <ac:spMk id="19" creationId="{CE93697D-BFA2-4D84-A860-BA620414419D}"/>
          </ac:spMkLst>
        </pc:spChg>
      </pc:sldChg>
      <pc:sldChg chg="del">
        <pc:chgData name="Sophia R. Meyer" userId="435497ab-887c-4f2e-a6b8-329758218808" providerId="ADAL" clId="{35D7F321-505A-4F0E-B363-B4C0C9F424F1}" dt="2023-10-24T00:16:41.917" v="1145" actId="47"/>
        <pc:sldMkLst>
          <pc:docMk/>
          <pc:sldMk cId="3386475026" sldId="270"/>
        </pc:sldMkLst>
      </pc:sldChg>
      <pc:sldChg chg="del">
        <pc:chgData name="Sophia R. Meyer" userId="435497ab-887c-4f2e-a6b8-329758218808" providerId="ADAL" clId="{35D7F321-505A-4F0E-B363-B4C0C9F424F1}" dt="2023-10-24T00:16:44.779" v="1146" actId="47"/>
        <pc:sldMkLst>
          <pc:docMk/>
          <pc:sldMk cId="973145793" sldId="272"/>
        </pc:sldMkLst>
      </pc:sldChg>
      <pc:sldChg chg="addSp delSp modSp mod ord modAnim">
        <pc:chgData name="Sophia R. Meyer" userId="435497ab-887c-4f2e-a6b8-329758218808" providerId="ADAL" clId="{35D7F321-505A-4F0E-B363-B4C0C9F424F1}" dt="2023-10-24T00:40:21.719" v="1770" actId="20577"/>
        <pc:sldMkLst>
          <pc:docMk/>
          <pc:sldMk cId="2805428833" sldId="273"/>
        </pc:sldMkLst>
        <pc:spChg chg="add del mod">
          <ac:chgData name="Sophia R. Meyer" userId="435497ab-887c-4f2e-a6b8-329758218808" providerId="ADAL" clId="{35D7F321-505A-4F0E-B363-B4C0C9F424F1}" dt="2023-10-24T00:33:11.950" v="1410" actId="478"/>
          <ac:spMkLst>
            <pc:docMk/>
            <pc:sldMk cId="2805428833" sldId="273"/>
            <ac:spMk id="3" creationId="{63EEF137-D771-073C-20FA-A515EAA91E31}"/>
          </ac:spMkLst>
        </pc:spChg>
        <pc:spChg chg="mod">
          <ac:chgData name="Sophia R. Meyer" userId="435497ab-887c-4f2e-a6b8-329758218808" providerId="ADAL" clId="{35D7F321-505A-4F0E-B363-B4C0C9F424F1}" dt="2023-10-24T00:39:29.151" v="1728" actId="20577"/>
          <ac:spMkLst>
            <pc:docMk/>
            <pc:sldMk cId="2805428833" sldId="273"/>
            <ac:spMk id="6" creationId="{6EF65B39-4112-473E-B203-73AC0F564D47}"/>
          </ac:spMkLst>
        </pc:spChg>
        <pc:spChg chg="mod">
          <ac:chgData name="Sophia R. Meyer" userId="435497ab-887c-4f2e-a6b8-329758218808" providerId="ADAL" clId="{35D7F321-505A-4F0E-B363-B4C0C9F424F1}" dt="2023-10-24T00:40:21.719" v="1770" actId="20577"/>
          <ac:spMkLst>
            <pc:docMk/>
            <pc:sldMk cId="2805428833" sldId="273"/>
            <ac:spMk id="7" creationId="{C4A3939E-B573-4FB2-AD69-18C1A75F947B}"/>
          </ac:spMkLst>
        </pc:spChg>
        <pc:spChg chg="del">
          <ac:chgData name="Sophia R. Meyer" userId="435497ab-887c-4f2e-a6b8-329758218808" providerId="ADAL" clId="{35D7F321-505A-4F0E-B363-B4C0C9F424F1}" dt="2023-10-24T00:33:16.055" v="1411" actId="478"/>
          <ac:spMkLst>
            <pc:docMk/>
            <pc:sldMk cId="2805428833" sldId="273"/>
            <ac:spMk id="13" creationId="{ABAEE544-8FB3-4E56-91A9-A6964539DCB7}"/>
          </ac:spMkLst>
        </pc:spChg>
        <pc:spChg chg="del">
          <ac:chgData name="Sophia R. Meyer" userId="435497ab-887c-4f2e-a6b8-329758218808" providerId="ADAL" clId="{35D7F321-505A-4F0E-B363-B4C0C9F424F1}" dt="2023-10-24T00:33:00.370" v="1409" actId="478"/>
          <ac:spMkLst>
            <pc:docMk/>
            <pc:sldMk cId="2805428833" sldId="273"/>
            <ac:spMk id="14" creationId="{61A6601B-A3E2-47A2-B731-4FE03C43E2B0}"/>
          </ac:spMkLst>
        </pc:spChg>
        <pc:spChg chg="mod">
          <ac:chgData name="Sophia R. Meyer" userId="435497ab-887c-4f2e-a6b8-329758218808" providerId="ADAL" clId="{35D7F321-505A-4F0E-B363-B4C0C9F424F1}" dt="2023-10-24T00:37:24.329" v="1613" actId="20577"/>
          <ac:spMkLst>
            <pc:docMk/>
            <pc:sldMk cId="2805428833" sldId="273"/>
            <ac:spMk id="15" creationId="{A13BE1C0-386B-47CB-BDCE-A24D9918AEEF}"/>
          </ac:spMkLst>
        </pc:spChg>
        <pc:spChg chg="mod">
          <ac:chgData name="Sophia R. Meyer" userId="435497ab-887c-4f2e-a6b8-329758218808" providerId="ADAL" clId="{35D7F321-505A-4F0E-B363-B4C0C9F424F1}" dt="2023-10-24T00:33:25.498" v="1412" actId="1076"/>
          <ac:spMkLst>
            <pc:docMk/>
            <pc:sldMk cId="2805428833" sldId="273"/>
            <ac:spMk id="16" creationId="{1ADD5DF7-575E-4C10-815E-CDBBFAB583BF}"/>
          </ac:spMkLst>
        </pc:spChg>
        <pc:spChg chg="mod">
          <ac:chgData name="Sophia R. Meyer" userId="435497ab-887c-4f2e-a6b8-329758218808" providerId="ADAL" clId="{35D7F321-505A-4F0E-B363-B4C0C9F424F1}" dt="2023-10-24T00:37:09.161" v="1594" actId="20577"/>
          <ac:spMkLst>
            <pc:docMk/>
            <pc:sldMk cId="2805428833" sldId="273"/>
            <ac:spMk id="33" creationId="{2D22322F-E79D-4BEF-8038-DE2C8F5CCA40}"/>
          </ac:spMkLst>
        </pc:spChg>
      </pc:sldChg>
      <pc:sldChg chg="del">
        <pc:chgData name="Sophia R. Meyer" userId="435497ab-887c-4f2e-a6b8-329758218808" providerId="ADAL" clId="{35D7F321-505A-4F0E-B363-B4C0C9F424F1}" dt="2023-10-24T00:20:45.443" v="1147" actId="47"/>
        <pc:sldMkLst>
          <pc:docMk/>
          <pc:sldMk cId="338249949" sldId="274"/>
        </pc:sldMkLst>
      </pc:sldChg>
      <pc:sldChg chg="del">
        <pc:chgData name="Sophia R. Meyer" userId="435497ab-887c-4f2e-a6b8-329758218808" providerId="ADAL" clId="{35D7F321-505A-4F0E-B363-B4C0C9F424F1}" dt="2023-10-15T20:28:49.385" v="152" actId="47"/>
        <pc:sldMkLst>
          <pc:docMk/>
          <pc:sldMk cId="4039808263" sldId="275"/>
        </pc:sldMkLst>
      </pc:sldChg>
      <pc:sldChg chg="addSp delSp modSp mod setBg modAnim chgLayout">
        <pc:chgData name="Sophia R. Meyer" userId="435497ab-887c-4f2e-a6b8-329758218808" providerId="ADAL" clId="{35D7F321-505A-4F0E-B363-B4C0C9F424F1}" dt="2023-10-24T01:00:10.485" v="2633"/>
        <pc:sldMkLst>
          <pc:docMk/>
          <pc:sldMk cId="767611276" sldId="276"/>
        </pc:sldMkLst>
        <pc:spChg chg="mod ord">
          <ac:chgData name="Sophia R. Meyer" userId="435497ab-887c-4f2e-a6b8-329758218808" providerId="ADAL" clId="{35D7F321-505A-4F0E-B363-B4C0C9F424F1}" dt="2023-10-24T00:43:50.140" v="2079" actId="26606"/>
          <ac:spMkLst>
            <pc:docMk/>
            <pc:sldMk cId="767611276" sldId="276"/>
            <ac:spMk id="4" creationId="{BBA09E0B-CEBC-425D-8A86-1F858D8DE9AD}"/>
          </ac:spMkLst>
        </pc:spChg>
        <pc:spChg chg="mod ord">
          <ac:chgData name="Sophia R. Meyer" userId="435497ab-887c-4f2e-a6b8-329758218808" providerId="ADAL" clId="{35D7F321-505A-4F0E-B363-B4C0C9F424F1}" dt="2023-10-24T00:39:20.625" v="1724" actId="20577"/>
          <ac:spMkLst>
            <pc:docMk/>
            <pc:sldMk cId="767611276" sldId="276"/>
            <ac:spMk id="5" creationId="{4DBAEA19-91BF-48E8-A1D4-8FB745EA44D0}"/>
          </ac:spMkLst>
        </pc:spChg>
        <pc:spChg chg="mod ord">
          <ac:chgData name="Sophia R. Meyer" userId="435497ab-887c-4f2e-a6b8-329758218808" providerId="ADAL" clId="{35D7F321-505A-4F0E-B363-B4C0C9F424F1}" dt="2023-10-24T00:38:12.741" v="1634" actId="26606"/>
          <ac:spMkLst>
            <pc:docMk/>
            <pc:sldMk cId="767611276" sldId="276"/>
            <ac:spMk id="6" creationId="{9E887279-B48F-43C3-91FA-09BD7EA33A25}"/>
          </ac:spMkLst>
        </pc:spChg>
        <pc:spChg chg="add del mod">
          <ac:chgData name="Sophia R. Meyer" userId="435497ab-887c-4f2e-a6b8-329758218808" providerId="ADAL" clId="{35D7F321-505A-4F0E-B363-B4C0C9F424F1}" dt="2023-10-24T00:44:24.023" v="2084" actId="478"/>
          <ac:spMkLst>
            <pc:docMk/>
            <pc:sldMk cId="767611276" sldId="276"/>
            <ac:spMk id="7" creationId="{8A6761BE-9AC4-1DB0-CFFD-A9603899DF89}"/>
          </ac:spMkLst>
        </pc:spChg>
        <pc:spChg chg="add del mod">
          <ac:chgData name="Sophia R. Meyer" userId="435497ab-887c-4f2e-a6b8-329758218808" providerId="ADAL" clId="{35D7F321-505A-4F0E-B363-B4C0C9F424F1}" dt="2023-10-24T00:43:50.140" v="2079" actId="26606"/>
          <ac:spMkLst>
            <pc:docMk/>
            <pc:sldMk cId="767611276" sldId="276"/>
            <ac:spMk id="9" creationId="{E322D1AD-8792-8657-B895-E4C338310BCF}"/>
          </ac:spMkLst>
        </pc:spChg>
        <pc:spChg chg="add del mod">
          <ac:chgData name="Sophia R. Meyer" userId="435497ab-887c-4f2e-a6b8-329758218808" providerId="ADAL" clId="{35D7F321-505A-4F0E-B363-B4C0C9F424F1}" dt="2023-10-24T00:46:29.095" v="2087" actId="478"/>
          <ac:spMkLst>
            <pc:docMk/>
            <pc:sldMk cId="767611276" sldId="276"/>
            <ac:spMk id="12" creationId="{1D6B0BCD-8911-8B71-C96F-77015961F635}"/>
          </ac:spMkLst>
        </pc:spChg>
        <pc:spChg chg="add del mod">
          <ac:chgData name="Sophia R. Meyer" userId="435497ab-887c-4f2e-a6b8-329758218808" providerId="ADAL" clId="{35D7F321-505A-4F0E-B363-B4C0C9F424F1}" dt="2023-10-24T00:47:19.854" v="2091" actId="478"/>
          <ac:spMkLst>
            <pc:docMk/>
            <pc:sldMk cId="767611276" sldId="276"/>
            <ac:spMk id="15" creationId="{A0991D51-6CAD-6D24-05ED-4D2B010BEF72}"/>
          </ac:spMkLst>
        </pc:spChg>
        <pc:spChg chg="add del mod">
          <ac:chgData name="Sophia R. Meyer" userId="435497ab-887c-4f2e-a6b8-329758218808" providerId="ADAL" clId="{35D7F321-505A-4F0E-B363-B4C0C9F424F1}" dt="2023-10-24T00:47:32.581" v="2095" actId="478"/>
          <ac:spMkLst>
            <pc:docMk/>
            <pc:sldMk cId="767611276" sldId="276"/>
            <ac:spMk id="18" creationId="{79F98CF7-9EF6-35EF-938C-76B4670338A9}"/>
          </ac:spMkLst>
        </pc:spChg>
        <pc:spChg chg="add del mod">
          <ac:chgData name="Sophia R. Meyer" userId="435497ab-887c-4f2e-a6b8-329758218808" providerId="ADAL" clId="{35D7F321-505A-4F0E-B363-B4C0C9F424F1}" dt="2023-10-24T00:47:24.785" v="2093" actId="26606"/>
          <ac:spMkLst>
            <pc:docMk/>
            <pc:sldMk cId="767611276" sldId="276"/>
            <ac:spMk id="20" creationId="{70ECBA94-ADB6-6D05-E6AB-1A5C03B659D0}"/>
          </ac:spMkLst>
        </pc:spChg>
        <pc:spChg chg="mod ord">
          <ac:chgData name="Sophia R. Meyer" userId="435497ab-887c-4f2e-a6b8-329758218808" providerId="ADAL" clId="{35D7F321-505A-4F0E-B363-B4C0C9F424F1}" dt="2023-10-24T00:38:12.741" v="1634" actId="26606"/>
          <ac:spMkLst>
            <pc:docMk/>
            <pc:sldMk cId="767611276" sldId="276"/>
            <ac:spMk id="32" creationId="{30761B21-88ED-449E-B2B9-3FC40844C36D}"/>
          </ac:spMkLst>
        </pc:spChg>
        <pc:spChg chg="mod ord">
          <ac:chgData name="Sophia R. Meyer" userId="435497ab-887c-4f2e-a6b8-329758218808" providerId="ADAL" clId="{35D7F321-505A-4F0E-B363-B4C0C9F424F1}" dt="2023-10-24T00:48:21.099" v="2104" actId="5793"/>
          <ac:spMkLst>
            <pc:docMk/>
            <pc:sldMk cId="767611276" sldId="276"/>
            <ac:spMk id="33" creationId="{0EEAA874-288B-4330-9FA4-F1144ACD46DE}"/>
          </ac:spMkLst>
        </pc:spChg>
        <pc:spChg chg="add del">
          <ac:chgData name="Sophia R. Meyer" userId="435497ab-887c-4f2e-a6b8-329758218808" providerId="ADAL" clId="{35D7F321-505A-4F0E-B363-B4C0C9F424F1}" dt="2023-10-24T00:38:12.717" v="1633" actId="26606"/>
          <ac:spMkLst>
            <pc:docMk/>
            <pc:sldMk cId="767611276" sldId="276"/>
            <ac:spMk id="63" creationId="{8FDE56F9-3DEB-4604-9928-055CFF274DFB}"/>
          </ac:spMkLst>
        </pc:spChg>
        <pc:spChg chg="add del">
          <ac:chgData name="Sophia R. Meyer" userId="435497ab-887c-4f2e-a6b8-329758218808" providerId="ADAL" clId="{35D7F321-505A-4F0E-B363-B4C0C9F424F1}" dt="2023-10-24T00:38:12.717" v="1633" actId="26606"/>
          <ac:spMkLst>
            <pc:docMk/>
            <pc:sldMk cId="767611276" sldId="276"/>
            <ac:spMk id="65" creationId="{4C1B4288-D0CD-413C-8CA5-42BB56028363}"/>
          </ac:spMkLst>
        </pc:spChg>
        <pc:spChg chg="add del">
          <ac:chgData name="Sophia R. Meyer" userId="435497ab-887c-4f2e-a6b8-329758218808" providerId="ADAL" clId="{35D7F321-505A-4F0E-B363-B4C0C9F424F1}" dt="2023-10-24T00:43:50.140" v="2079" actId="26606"/>
          <ac:spMkLst>
            <pc:docMk/>
            <pc:sldMk cId="767611276" sldId="276"/>
            <ac:spMk id="67" creationId="{BB36BC79-0C12-4C12-8449-24878DC2F854}"/>
          </ac:spMkLst>
        </pc:spChg>
        <pc:spChg chg="add del">
          <ac:chgData name="Sophia R. Meyer" userId="435497ab-887c-4f2e-a6b8-329758218808" providerId="ADAL" clId="{35D7F321-505A-4F0E-B363-B4C0C9F424F1}" dt="2023-10-24T00:46:22.432" v="2085" actId="26606"/>
          <ac:spMkLst>
            <pc:docMk/>
            <pc:sldMk cId="767611276" sldId="276"/>
            <ac:spMk id="72" creationId="{BB36BC79-0C12-4C12-8449-24878DC2F854}"/>
          </ac:spMkLst>
        </pc:spChg>
        <pc:spChg chg="add del">
          <ac:chgData name="Sophia R. Meyer" userId="435497ab-887c-4f2e-a6b8-329758218808" providerId="ADAL" clId="{35D7F321-505A-4F0E-B363-B4C0C9F424F1}" dt="2023-10-24T00:47:24.785" v="2093" actId="26606"/>
          <ac:spMkLst>
            <pc:docMk/>
            <pc:sldMk cId="767611276" sldId="276"/>
            <ac:spMk id="77" creationId="{BB36BC79-0C12-4C12-8449-24878DC2F854}"/>
          </ac:spMkLst>
        </pc:spChg>
        <pc:spChg chg="add">
          <ac:chgData name="Sophia R. Meyer" userId="435497ab-887c-4f2e-a6b8-329758218808" providerId="ADAL" clId="{35D7F321-505A-4F0E-B363-B4C0C9F424F1}" dt="2023-10-24T00:47:24.785" v="2093" actId="26606"/>
          <ac:spMkLst>
            <pc:docMk/>
            <pc:sldMk cId="767611276" sldId="276"/>
            <ac:spMk id="82" creationId="{BB36BC79-0C12-4C12-8449-24878DC2F854}"/>
          </ac:spMkLst>
        </pc:spChg>
        <pc:picChg chg="add del mod ord">
          <ac:chgData name="Sophia R. Meyer" userId="435497ab-887c-4f2e-a6b8-329758218808" providerId="ADAL" clId="{35D7F321-505A-4F0E-B363-B4C0C9F424F1}" dt="2023-10-24T00:44:24.023" v="2084" actId="478"/>
          <ac:picMkLst>
            <pc:docMk/>
            <pc:sldMk cId="767611276" sldId="276"/>
            <ac:picMk id="3" creationId="{EFD97181-0860-90C1-0AA1-3C1D522E097B}"/>
          </ac:picMkLst>
        </pc:picChg>
        <pc:picChg chg="add mod ord">
          <ac:chgData name="Sophia R. Meyer" userId="435497ab-887c-4f2e-a6b8-329758218808" providerId="ADAL" clId="{35D7F321-505A-4F0E-B363-B4C0C9F424F1}" dt="2023-10-24T00:48:00.034" v="2098" actId="1582"/>
          <ac:picMkLst>
            <pc:docMk/>
            <pc:sldMk cId="767611276" sldId="276"/>
            <ac:picMk id="11" creationId="{E228DD72-E64D-A263-58FA-000E7F23C63B}"/>
          </ac:picMkLst>
        </pc:picChg>
        <pc:picChg chg="add del mod">
          <ac:chgData name="Sophia R. Meyer" userId="435497ab-887c-4f2e-a6b8-329758218808" providerId="ADAL" clId="{35D7F321-505A-4F0E-B363-B4C0C9F424F1}" dt="2023-10-24T00:47:19.854" v="2091" actId="478"/>
          <ac:picMkLst>
            <pc:docMk/>
            <pc:sldMk cId="767611276" sldId="276"/>
            <ac:picMk id="14" creationId="{A72C63E5-C7CC-7CD3-DF82-9B137963CD9C}"/>
          </ac:picMkLst>
        </pc:picChg>
        <pc:picChg chg="add mod ord">
          <ac:chgData name="Sophia R. Meyer" userId="435497ab-887c-4f2e-a6b8-329758218808" providerId="ADAL" clId="{35D7F321-505A-4F0E-B363-B4C0C9F424F1}" dt="2023-10-24T00:47:55.263" v="2097" actId="1582"/>
          <ac:picMkLst>
            <pc:docMk/>
            <pc:sldMk cId="767611276" sldId="276"/>
            <ac:picMk id="17" creationId="{7839D8C3-BD30-2F55-0CBE-FD349C13AD19}"/>
          </ac:picMkLst>
        </pc:picChg>
        <pc:picChg chg="del mod ord">
          <ac:chgData name="Sophia R. Meyer" userId="435497ab-887c-4f2e-a6b8-329758218808" providerId="ADAL" clId="{35D7F321-505A-4F0E-B363-B4C0C9F424F1}" dt="2023-10-24T00:47:21.785" v="2092" actId="478"/>
          <ac:picMkLst>
            <pc:docMk/>
            <pc:sldMk cId="767611276" sldId="276"/>
            <ac:picMk id="52" creationId="{45DFCBF0-F91E-40C0-A4E6-24E8250C3BAC}"/>
          </ac:picMkLst>
        </pc:picChg>
        <pc:picChg chg="del mod ord">
          <ac:chgData name="Sophia R. Meyer" userId="435497ab-887c-4f2e-a6b8-329758218808" providerId="ADAL" clId="{35D7F321-505A-4F0E-B363-B4C0C9F424F1}" dt="2023-10-24T00:43:48.460" v="2078" actId="478"/>
          <ac:picMkLst>
            <pc:docMk/>
            <pc:sldMk cId="767611276" sldId="276"/>
            <ac:picMk id="58" creationId="{A51C462C-6D3B-4554-9CDC-86D00D0EA07A}"/>
          </ac:picMkLst>
        </pc:picChg>
      </pc:sldChg>
      <pc:sldChg chg="addSp delSp modSp add del mod modAnim">
        <pc:chgData name="Sophia R. Meyer" userId="435497ab-887c-4f2e-a6b8-329758218808" providerId="ADAL" clId="{35D7F321-505A-4F0E-B363-B4C0C9F424F1}" dt="2023-10-23T23:53:54.448" v="1023"/>
        <pc:sldMkLst>
          <pc:docMk/>
          <pc:sldMk cId="2027223802" sldId="277"/>
        </pc:sldMkLst>
        <pc:spChg chg="mod">
          <ac:chgData name="Sophia R. Meyer" userId="435497ab-887c-4f2e-a6b8-329758218808" providerId="ADAL" clId="{35D7F321-505A-4F0E-B363-B4C0C9F424F1}" dt="2023-10-23T23:30:43.748" v="412" actId="20577"/>
          <ac:spMkLst>
            <pc:docMk/>
            <pc:sldMk cId="2027223802" sldId="277"/>
            <ac:spMk id="2" creationId="{FE21454C-33AA-52DC-8B8B-3D0B97F9C03B}"/>
          </ac:spMkLst>
        </pc:spChg>
        <pc:spChg chg="del mod">
          <ac:chgData name="Sophia R. Meyer" userId="435497ab-887c-4f2e-a6b8-329758218808" providerId="ADAL" clId="{35D7F321-505A-4F0E-B363-B4C0C9F424F1}" dt="2023-10-23T23:22:33.655" v="287" actId="478"/>
          <ac:spMkLst>
            <pc:docMk/>
            <pc:sldMk cId="2027223802" sldId="277"/>
            <ac:spMk id="3" creationId="{0C48912B-7A83-552E-800A-4A7212FF9720}"/>
          </ac:spMkLst>
        </pc:spChg>
        <pc:spChg chg="del">
          <ac:chgData name="Sophia R. Meyer" userId="435497ab-887c-4f2e-a6b8-329758218808" providerId="ADAL" clId="{35D7F321-505A-4F0E-B363-B4C0C9F424F1}" dt="2023-10-23T23:22:40.164" v="288" actId="478"/>
          <ac:spMkLst>
            <pc:docMk/>
            <pc:sldMk cId="2027223802" sldId="277"/>
            <ac:spMk id="4" creationId="{4B6EC19E-F344-9070-708B-584FE9337183}"/>
          </ac:spMkLst>
        </pc:spChg>
        <pc:spChg chg="mod">
          <ac:chgData name="Sophia R. Meyer" userId="435497ab-887c-4f2e-a6b8-329758218808" providerId="ADAL" clId="{35D7F321-505A-4F0E-B363-B4C0C9F424F1}" dt="2023-10-23T23:31:17.445" v="421" actId="1076"/>
          <ac:spMkLst>
            <pc:docMk/>
            <pc:sldMk cId="2027223802" sldId="277"/>
            <ac:spMk id="5" creationId="{68B6C45B-6DA3-4FE4-4408-D45CDA84BFED}"/>
          </ac:spMkLst>
        </pc:spChg>
        <pc:spChg chg="mod">
          <ac:chgData name="Sophia R. Meyer" userId="435497ab-887c-4f2e-a6b8-329758218808" providerId="ADAL" clId="{35D7F321-505A-4F0E-B363-B4C0C9F424F1}" dt="2023-10-23T23:34:44.400" v="585" actId="20577"/>
          <ac:spMkLst>
            <pc:docMk/>
            <pc:sldMk cId="2027223802" sldId="277"/>
            <ac:spMk id="6" creationId="{D0A7DEC5-97B2-B168-2F2F-ABAAFFA56C03}"/>
          </ac:spMkLst>
        </pc:spChg>
        <pc:spChg chg="mod">
          <ac:chgData name="Sophia R. Meyer" userId="435497ab-887c-4f2e-a6b8-329758218808" providerId="ADAL" clId="{35D7F321-505A-4F0E-B363-B4C0C9F424F1}" dt="2023-10-23T23:33:46.882" v="490"/>
          <ac:spMkLst>
            <pc:docMk/>
            <pc:sldMk cId="2027223802" sldId="277"/>
            <ac:spMk id="7" creationId="{BB4E4749-DC63-DAE6-753F-5A00CBE8A028}"/>
          </ac:spMkLst>
        </pc:spChg>
        <pc:spChg chg="mod">
          <ac:chgData name="Sophia R. Meyer" userId="435497ab-887c-4f2e-a6b8-329758218808" providerId="ADAL" clId="{35D7F321-505A-4F0E-B363-B4C0C9F424F1}" dt="2023-10-23T23:33:50.843" v="494" actId="20577"/>
          <ac:spMkLst>
            <pc:docMk/>
            <pc:sldMk cId="2027223802" sldId="277"/>
            <ac:spMk id="8" creationId="{090F06AA-6C1C-2FC0-C0C2-C7C7AFCE91E4}"/>
          </ac:spMkLst>
        </pc:spChg>
        <pc:spChg chg="add del mod">
          <ac:chgData name="Sophia R. Meyer" userId="435497ab-887c-4f2e-a6b8-329758218808" providerId="ADAL" clId="{35D7F321-505A-4F0E-B363-B4C0C9F424F1}" dt="2023-10-23T23:22:40.164" v="288" actId="478"/>
          <ac:spMkLst>
            <pc:docMk/>
            <pc:sldMk cId="2027223802" sldId="277"/>
            <ac:spMk id="11" creationId="{8C095086-01FE-1715-3F08-F40D44C27517}"/>
          </ac:spMkLst>
        </pc:spChg>
        <pc:spChg chg="add del mod">
          <ac:chgData name="Sophia R. Meyer" userId="435497ab-887c-4f2e-a6b8-329758218808" providerId="ADAL" clId="{35D7F321-505A-4F0E-B363-B4C0C9F424F1}" dt="2023-10-23T23:30:29.578" v="353" actId="478"/>
          <ac:spMkLst>
            <pc:docMk/>
            <pc:sldMk cId="2027223802" sldId="277"/>
            <ac:spMk id="13" creationId="{6F8939A9-C83A-636C-4064-C5041E49C7B1}"/>
          </ac:spMkLst>
        </pc:spChg>
        <pc:picChg chg="add mod">
          <ac:chgData name="Sophia R. Meyer" userId="435497ab-887c-4f2e-a6b8-329758218808" providerId="ADAL" clId="{35D7F321-505A-4F0E-B363-B4C0C9F424F1}" dt="2023-10-23T23:32:12.131" v="427" actId="1076"/>
          <ac:picMkLst>
            <pc:docMk/>
            <pc:sldMk cId="2027223802" sldId="277"/>
            <ac:picMk id="15" creationId="{73A2FF8F-5188-8F0C-8B05-9EB1E0849FD0}"/>
          </ac:picMkLst>
        </pc:picChg>
      </pc:sldChg>
      <pc:sldChg chg="modSp mod modAnim">
        <pc:chgData name="Sophia R. Meyer" userId="435497ab-887c-4f2e-a6b8-329758218808" providerId="ADAL" clId="{35D7F321-505A-4F0E-B363-B4C0C9F424F1}" dt="2023-10-24T00:40:12.693" v="1750" actId="20577"/>
        <pc:sldMkLst>
          <pc:docMk/>
          <pc:sldMk cId="632903502" sldId="278"/>
        </pc:sldMkLst>
        <pc:spChg chg="mod">
          <ac:chgData name="Sophia R. Meyer" userId="435497ab-887c-4f2e-a6b8-329758218808" providerId="ADAL" clId="{35D7F321-505A-4F0E-B363-B4C0C9F424F1}" dt="2023-10-23T23:50:45.015" v="999" actId="122"/>
          <ac:spMkLst>
            <pc:docMk/>
            <pc:sldMk cId="632903502" sldId="278"/>
            <ac:spMk id="2" creationId="{3F8F5D66-707D-695D-BAC3-AC2C9DA9FBDA}"/>
          </ac:spMkLst>
        </pc:spChg>
        <pc:spChg chg="mod">
          <ac:chgData name="Sophia R. Meyer" userId="435497ab-887c-4f2e-a6b8-329758218808" providerId="ADAL" clId="{35D7F321-505A-4F0E-B363-B4C0C9F424F1}" dt="2023-10-24T00:24:20.714" v="1377" actId="27636"/>
          <ac:spMkLst>
            <pc:docMk/>
            <pc:sldMk cId="632903502" sldId="278"/>
            <ac:spMk id="3" creationId="{58B0AC1F-60BC-62D9-6D3C-16A0B1DD4212}"/>
          </ac:spMkLst>
        </pc:spChg>
        <pc:spChg chg="mod">
          <ac:chgData name="Sophia R. Meyer" userId="435497ab-887c-4f2e-a6b8-329758218808" providerId="ADAL" clId="{35D7F321-505A-4F0E-B363-B4C0C9F424F1}" dt="2023-10-24T00:40:12.693" v="1750" actId="20577"/>
          <ac:spMkLst>
            <pc:docMk/>
            <pc:sldMk cId="632903502" sldId="278"/>
            <ac:spMk id="4" creationId="{657C4B5F-67BE-5ED3-91F2-872BB8DE7D13}"/>
          </ac:spMkLst>
        </pc:spChg>
        <pc:spChg chg="mod">
          <ac:chgData name="Sophia R. Meyer" userId="435497ab-887c-4f2e-a6b8-329758218808" providerId="ADAL" clId="{35D7F321-505A-4F0E-B363-B4C0C9F424F1}" dt="2023-10-24T00:24:24.074" v="1381" actId="20577"/>
          <ac:spMkLst>
            <pc:docMk/>
            <pc:sldMk cId="632903502" sldId="278"/>
            <ac:spMk id="5" creationId="{1A6D914C-4039-B0F6-4BD1-B7EE133ED9DA}"/>
          </ac:spMkLst>
        </pc:spChg>
      </pc:sldChg>
      <pc:sldChg chg="addSp delSp modSp mod ord modClrScheme modAnim chgLayout">
        <pc:chgData name="Sophia R. Meyer" userId="435497ab-887c-4f2e-a6b8-329758218808" providerId="ADAL" clId="{35D7F321-505A-4F0E-B363-B4C0C9F424F1}" dt="2023-10-24T00:40:03.582" v="1736" actId="20577"/>
        <pc:sldMkLst>
          <pc:docMk/>
          <pc:sldMk cId="2774071463" sldId="279"/>
        </pc:sldMkLst>
        <pc:spChg chg="mod ord">
          <ac:chgData name="Sophia R. Meyer" userId="435497ab-887c-4f2e-a6b8-329758218808" providerId="ADAL" clId="{35D7F321-505A-4F0E-B363-B4C0C9F424F1}" dt="2023-10-23T23:48:00.251" v="868" actId="122"/>
          <ac:spMkLst>
            <pc:docMk/>
            <pc:sldMk cId="2774071463" sldId="279"/>
            <ac:spMk id="2" creationId="{D93F0B95-52E8-6BA9-CFFC-72BA8FC9B72A}"/>
          </ac:spMkLst>
        </pc:spChg>
        <pc:spChg chg="mod ord">
          <ac:chgData name="Sophia R. Meyer" userId="435497ab-887c-4f2e-a6b8-329758218808" providerId="ADAL" clId="{35D7F321-505A-4F0E-B363-B4C0C9F424F1}" dt="2023-10-23T23:48:39.177" v="927" actId="1076"/>
          <ac:spMkLst>
            <pc:docMk/>
            <pc:sldMk cId="2774071463" sldId="279"/>
            <ac:spMk id="3" creationId="{05376D7C-EE6C-4610-936D-C88BA64C3197}"/>
          </ac:spMkLst>
        </pc:spChg>
        <pc:spChg chg="mod ord">
          <ac:chgData name="Sophia R. Meyer" userId="435497ab-887c-4f2e-a6b8-329758218808" providerId="ADAL" clId="{35D7F321-505A-4F0E-B363-B4C0C9F424F1}" dt="2023-10-24T00:40:03.582" v="1736" actId="20577"/>
          <ac:spMkLst>
            <pc:docMk/>
            <pc:sldMk cId="2774071463" sldId="279"/>
            <ac:spMk id="4" creationId="{DDF0B56D-5DC8-F226-2CC3-5E63418E4535}"/>
          </ac:spMkLst>
        </pc:spChg>
        <pc:spChg chg="mod ord">
          <ac:chgData name="Sophia R. Meyer" userId="435497ab-887c-4f2e-a6b8-329758218808" providerId="ADAL" clId="{35D7F321-505A-4F0E-B363-B4C0C9F424F1}" dt="2023-10-23T23:45:46.930" v="849" actId="700"/>
          <ac:spMkLst>
            <pc:docMk/>
            <pc:sldMk cId="2774071463" sldId="279"/>
            <ac:spMk id="5" creationId="{EEC91C34-4B6D-1C2B-6726-00CA3022C6F6}"/>
          </ac:spMkLst>
        </pc:spChg>
        <pc:spChg chg="mod ord">
          <ac:chgData name="Sophia R. Meyer" userId="435497ab-887c-4f2e-a6b8-329758218808" providerId="ADAL" clId="{35D7F321-505A-4F0E-B363-B4C0C9F424F1}" dt="2023-10-23T23:45:46.930" v="849" actId="700"/>
          <ac:spMkLst>
            <pc:docMk/>
            <pc:sldMk cId="2774071463" sldId="279"/>
            <ac:spMk id="6" creationId="{31480B92-1EBC-D371-2DED-D37E136D140B}"/>
          </ac:spMkLst>
        </pc:spChg>
        <pc:spChg chg="add del mod ord">
          <ac:chgData name="Sophia R. Meyer" userId="435497ab-887c-4f2e-a6b8-329758218808" providerId="ADAL" clId="{35D7F321-505A-4F0E-B363-B4C0C9F424F1}" dt="2023-10-23T23:48:07.397" v="873" actId="478"/>
          <ac:spMkLst>
            <pc:docMk/>
            <pc:sldMk cId="2774071463" sldId="279"/>
            <ac:spMk id="7" creationId="{D4BD64A8-7D36-3516-75CA-9C08414EFAF0}"/>
          </ac:spMkLst>
        </pc:spChg>
        <pc:spChg chg="add mod ord">
          <ac:chgData name="Sophia R. Meyer" userId="435497ab-887c-4f2e-a6b8-329758218808" providerId="ADAL" clId="{35D7F321-505A-4F0E-B363-B4C0C9F424F1}" dt="2023-10-23T23:48:45.480" v="928" actId="14100"/>
          <ac:spMkLst>
            <pc:docMk/>
            <pc:sldMk cId="2774071463" sldId="279"/>
            <ac:spMk id="8" creationId="{DAD16F56-E799-0844-7AA8-B0482AED5A9F}"/>
          </ac:spMkLst>
        </pc:spChg>
        <pc:spChg chg="add mod ord">
          <ac:chgData name="Sophia R. Meyer" userId="435497ab-887c-4f2e-a6b8-329758218808" providerId="ADAL" clId="{35D7F321-505A-4F0E-B363-B4C0C9F424F1}" dt="2023-10-23T23:48:59.143" v="932" actId="20577"/>
          <ac:spMkLst>
            <pc:docMk/>
            <pc:sldMk cId="2774071463" sldId="279"/>
            <ac:spMk id="9" creationId="{BAD4B248-3B69-C0F9-B084-4F9920D8DAAE}"/>
          </ac:spMkLst>
        </pc:spChg>
      </pc:sldChg>
      <pc:sldChg chg="modSp mod modAnim">
        <pc:chgData name="Sophia R. Meyer" userId="435497ab-887c-4f2e-a6b8-329758218808" providerId="ADAL" clId="{35D7F321-505A-4F0E-B363-B4C0C9F424F1}" dt="2023-10-24T00:59:17.828" v="2632" actId="20577"/>
        <pc:sldMkLst>
          <pc:docMk/>
          <pc:sldMk cId="974587632" sldId="280"/>
        </pc:sldMkLst>
        <pc:spChg chg="mod">
          <ac:chgData name="Sophia R. Meyer" userId="435497ab-887c-4f2e-a6b8-329758218808" providerId="ADAL" clId="{35D7F321-505A-4F0E-B363-B4C0C9F424F1}" dt="2023-10-23T23:54:18.116" v="1029" actId="1076"/>
          <ac:spMkLst>
            <pc:docMk/>
            <pc:sldMk cId="974587632" sldId="280"/>
            <ac:spMk id="2" creationId="{31100B6D-96EB-501E-5DD4-491E9131DF7E}"/>
          </ac:spMkLst>
        </pc:spChg>
        <pc:spChg chg="mod">
          <ac:chgData name="Sophia R. Meyer" userId="435497ab-887c-4f2e-a6b8-329758218808" providerId="ADAL" clId="{35D7F321-505A-4F0E-B363-B4C0C9F424F1}" dt="2023-10-24T00:40:30.652" v="1777" actId="20577"/>
          <ac:spMkLst>
            <pc:docMk/>
            <pc:sldMk cId="974587632" sldId="280"/>
            <ac:spMk id="4" creationId="{3954C969-BB86-09F0-48EA-FE5B5BD4B78C}"/>
          </ac:spMkLst>
        </pc:spChg>
        <pc:spChg chg="mod">
          <ac:chgData name="Sophia R. Meyer" userId="435497ab-887c-4f2e-a6b8-329758218808" providerId="ADAL" clId="{35D7F321-505A-4F0E-B363-B4C0C9F424F1}" dt="2023-10-24T00:54:29.126" v="2366" actId="20577"/>
          <ac:spMkLst>
            <pc:docMk/>
            <pc:sldMk cId="974587632" sldId="280"/>
            <ac:spMk id="10" creationId="{6B771DAB-E14E-31E1-4321-B061956AF480}"/>
          </ac:spMkLst>
        </pc:spChg>
        <pc:spChg chg="mod">
          <ac:chgData name="Sophia R. Meyer" userId="435497ab-887c-4f2e-a6b8-329758218808" providerId="ADAL" clId="{35D7F321-505A-4F0E-B363-B4C0C9F424F1}" dt="2023-10-24T00:59:17.828" v="2632" actId="20577"/>
          <ac:spMkLst>
            <pc:docMk/>
            <pc:sldMk cId="974587632" sldId="280"/>
            <ac:spMk id="11" creationId="{5C69CA1C-BAD2-C04F-D105-3C688C07638E}"/>
          </ac:spMkLst>
        </pc:spChg>
      </pc:sldChg>
      <pc:sldChg chg="new del">
        <pc:chgData name="Sophia R. Meyer" userId="435497ab-887c-4f2e-a6b8-329758218808" providerId="ADAL" clId="{35D7F321-505A-4F0E-B363-B4C0C9F424F1}" dt="2023-10-24T00:37:33.284" v="1614" actId="47"/>
        <pc:sldMkLst>
          <pc:docMk/>
          <pc:sldMk cId="3333489467" sldId="281"/>
        </pc:sldMkLst>
      </pc:sldChg>
      <pc:sldChg chg="delSp modSp add mod ord modAnim">
        <pc:chgData name="Sophia R. Meyer" userId="435497ab-887c-4f2e-a6b8-329758218808" providerId="ADAL" clId="{35D7F321-505A-4F0E-B363-B4C0C9F424F1}" dt="2023-10-23T23:53:35.814" v="1021"/>
        <pc:sldMkLst>
          <pc:docMk/>
          <pc:sldMk cId="488059453" sldId="282"/>
        </pc:sldMkLst>
        <pc:spChg chg="mod">
          <ac:chgData name="Sophia R. Meyer" userId="435497ab-887c-4f2e-a6b8-329758218808" providerId="ADAL" clId="{35D7F321-505A-4F0E-B363-B4C0C9F424F1}" dt="2023-10-23T23:30:10.294" v="350" actId="27636"/>
          <ac:spMkLst>
            <pc:docMk/>
            <pc:sldMk cId="488059453" sldId="282"/>
            <ac:spMk id="6" creationId="{D0A7DEC5-97B2-B168-2F2F-ABAAFFA56C03}"/>
          </ac:spMkLst>
        </pc:spChg>
        <pc:spChg chg="mod">
          <ac:chgData name="Sophia R. Meyer" userId="435497ab-887c-4f2e-a6b8-329758218808" providerId="ADAL" clId="{35D7F321-505A-4F0E-B363-B4C0C9F424F1}" dt="2023-10-23T23:33:37.824" v="485"/>
          <ac:spMkLst>
            <pc:docMk/>
            <pc:sldMk cId="488059453" sldId="282"/>
            <ac:spMk id="7" creationId="{BB4E4749-DC63-DAE6-753F-5A00CBE8A028}"/>
          </ac:spMkLst>
        </pc:spChg>
        <pc:spChg chg="mod">
          <ac:chgData name="Sophia R. Meyer" userId="435497ab-887c-4f2e-a6b8-329758218808" providerId="ADAL" clId="{35D7F321-505A-4F0E-B363-B4C0C9F424F1}" dt="2023-10-23T23:33:41.313" v="489" actId="20577"/>
          <ac:spMkLst>
            <pc:docMk/>
            <pc:sldMk cId="488059453" sldId="282"/>
            <ac:spMk id="8" creationId="{090F06AA-6C1C-2FC0-C0C2-C7C7AFCE91E4}"/>
          </ac:spMkLst>
        </pc:spChg>
        <pc:spChg chg="del mod">
          <ac:chgData name="Sophia R. Meyer" userId="435497ab-887c-4f2e-a6b8-329758218808" providerId="ADAL" clId="{35D7F321-505A-4F0E-B363-B4C0C9F424F1}" dt="2023-10-23T23:28:55.534" v="334" actId="478"/>
          <ac:spMkLst>
            <pc:docMk/>
            <pc:sldMk cId="488059453" sldId="282"/>
            <ac:spMk id="13" creationId="{6F8939A9-C83A-636C-4064-C5041E49C7B1}"/>
          </ac:spMkLst>
        </pc:spChg>
      </pc:sldChg>
      <pc:sldChg chg="addSp delSp modSp add mod modClrScheme modAnim chgLayout">
        <pc:chgData name="Sophia R. Meyer" userId="435497ab-887c-4f2e-a6b8-329758218808" providerId="ADAL" clId="{35D7F321-505A-4F0E-B363-B4C0C9F424F1}" dt="2023-10-24T00:40:08.636" v="1743" actId="20577"/>
        <pc:sldMkLst>
          <pc:docMk/>
          <pc:sldMk cId="3425600516" sldId="283"/>
        </pc:sldMkLst>
        <pc:spChg chg="mod ord">
          <ac:chgData name="Sophia R. Meyer" userId="435497ab-887c-4f2e-a6b8-329758218808" providerId="ADAL" clId="{35D7F321-505A-4F0E-B363-B4C0C9F424F1}" dt="2023-10-23T23:54:42.243" v="1032" actId="700"/>
          <ac:spMkLst>
            <pc:docMk/>
            <pc:sldMk cId="3425600516" sldId="283"/>
            <ac:spMk id="2" creationId="{D93F0B95-52E8-6BA9-CFFC-72BA8FC9B72A}"/>
          </ac:spMkLst>
        </pc:spChg>
        <pc:spChg chg="del mod ord">
          <ac:chgData name="Sophia R. Meyer" userId="435497ab-887c-4f2e-a6b8-329758218808" providerId="ADAL" clId="{35D7F321-505A-4F0E-B363-B4C0C9F424F1}" dt="2023-10-23T23:49:58.483" v="935" actId="700"/>
          <ac:spMkLst>
            <pc:docMk/>
            <pc:sldMk cId="3425600516" sldId="283"/>
            <ac:spMk id="3" creationId="{05376D7C-EE6C-4610-936D-C88BA64C3197}"/>
          </ac:spMkLst>
        </pc:spChg>
        <pc:spChg chg="mod ord">
          <ac:chgData name="Sophia R. Meyer" userId="435497ab-887c-4f2e-a6b8-329758218808" providerId="ADAL" clId="{35D7F321-505A-4F0E-B363-B4C0C9F424F1}" dt="2023-10-24T00:40:08.636" v="1743" actId="20577"/>
          <ac:spMkLst>
            <pc:docMk/>
            <pc:sldMk cId="3425600516" sldId="283"/>
            <ac:spMk id="4" creationId="{DDF0B56D-5DC8-F226-2CC3-5E63418E4535}"/>
          </ac:spMkLst>
        </pc:spChg>
        <pc:spChg chg="mod ord">
          <ac:chgData name="Sophia R. Meyer" userId="435497ab-887c-4f2e-a6b8-329758218808" providerId="ADAL" clId="{35D7F321-505A-4F0E-B363-B4C0C9F424F1}" dt="2023-10-23T23:54:42.243" v="1032" actId="700"/>
          <ac:spMkLst>
            <pc:docMk/>
            <pc:sldMk cId="3425600516" sldId="283"/>
            <ac:spMk id="5" creationId="{EEC91C34-4B6D-1C2B-6726-00CA3022C6F6}"/>
          </ac:spMkLst>
        </pc:spChg>
        <pc:spChg chg="mod ord">
          <ac:chgData name="Sophia R. Meyer" userId="435497ab-887c-4f2e-a6b8-329758218808" providerId="ADAL" clId="{35D7F321-505A-4F0E-B363-B4C0C9F424F1}" dt="2023-10-23T23:54:42.243" v="1032" actId="700"/>
          <ac:spMkLst>
            <pc:docMk/>
            <pc:sldMk cId="3425600516" sldId="283"/>
            <ac:spMk id="6" creationId="{31480B92-1EBC-D371-2DED-D37E136D140B}"/>
          </ac:spMkLst>
        </pc:spChg>
        <pc:spChg chg="add mod ord">
          <ac:chgData name="Sophia R. Meyer" userId="435497ab-887c-4f2e-a6b8-329758218808" providerId="ADAL" clId="{35D7F321-505A-4F0E-B363-B4C0C9F424F1}" dt="2023-10-23T23:58:50.515" v="1111" actId="1076"/>
          <ac:spMkLst>
            <pc:docMk/>
            <pc:sldMk cId="3425600516" sldId="283"/>
            <ac:spMk id="7" creationId="{871C64CC-2700-644E-070F-4C1ADAA43DC8}"/>
          </ac:spMkLst>
        </pc:spChg>
        <pc:spChg chg="add del mod ord">
          <ac:chgData name="Sophia R. Meyer" userId="435497ab-887c-4f2e-a6b8-329758218808" providerId="ADAL" clId="{35D7F321-505A-4F0E-B363-B4C0C9F424F1}" dt="2023-10-23T23:54:42.243" v="1032" actId="700"/>
          <ac:spMkLst>
            <pc:docMk/>
            <pc:sldMk cId="3425600516" sldId="283"/>
            <ac:spMk id="8" creationId="{A19595B4-0B9F-8C87-516A-57C79B0E9D68}"/>
          </ac:spMkLst>
        </pc:spChg>
        <pc:spChg chg="add del mod ord">
          <ac:chgData name="Sophia R. Meyer" userId="435497ab-887c-4f2e-a6b8-329758218808" providerId="ADAL" clId="{35D7F321-505A-4F0E-B363-B4C0C9F424F1}" dt="2023-10-23T23:55:15.405" v="1047" actId="478"/>
          <ac:spMkLst>
            <pc:docMk/>
            <pc:sldMk cId="3425600516" sldId="283"/>
            <ac:spMk id="9" creationId="{24F1AC58-A624-03A6-041F-DCF41CAFC815}"/>
          </ac:spMkLst>
        </pc:spChg>
        <pc:spChg chg="add del mod ord">
          <ac:chgData name="Sophia R. Meyer" userId="435497ab-887c-4f2e-a6b8-329758218808" providerId="ADAL" clId="{35D7F321-505A-4F0E-B363-B4C0C9F424F1}" dt="2023-10-23T23:54:42.243" v="1032" actId="700"/>
          <ac:spMkLst>
            <pc:docMk/>
            <pc:sldMk cId="3425600516" sldId="283"/>
            <ac:spMk id="10" creationId="{E0AFF89B-D163-7625-8F8B-87744AF7411E}"/>
          </ac:spMkLst>
        </pc:spChg>
        <pc:spChg chg="add del mod ord">
          <ac:chgData name="Sophia R. Meyer" userId="435497ab-887c-4f2e-a6b8-329758218808" providerId="ADAL" clId="{35D7F321-505A-4F0E-B363-B4C0C9F424F1}" dt="2023-10-23T23:55:17.852" v="1048" actId="478"/>
          <ac:spMkLst>
            <pc:docMk/>
            <pc:sldMk cId="3425600516" sldId="283"/>
            <ac:spMk id="11" creationId="{5A0A4E59-F806-4773-C7A9-C90D37412ED8}"/>
          </ac:spMkLst>
        </pc:spChg>
        <pc:spChg chg="add mod ord">
          <ac:chgData name="Sophia R. Meyer" userId="435497ab-887c-4f2e-a6b8-329758218808" providerId="ADAL" clId="{35D7F321-505A-4F0E-B363-B4C0C9F424F1}" dt="2023-10-23T23:58:53.148" v="1113" actId="27636"/>
          <ac:spMkLst>
            <pc:docMk/>
            <pc:sldMk cId="3425600516" sldId="283"/>
            <ac:spMk id="12" creationId="{26FEE806-8A6D-EE92-7AD4-EC6C43B4B28B}"/>
          </ac:spMkLst>
        </pc:spChg>
        <pc:spChg chg="add mod ord">
          <ac:chgData name="Sophia R. Meyer" userId="435497ab-887c-4f2e-a6b8-329758218808" providerId="ADAL" clId="{35D7F321-505A-4F0E-B363-B4C0C9F424F1}" dt="2023-10-23T23:59:02.824" v="1115" actId="1076"/>
          <ac:spMkLst>
            <pc:docMk/>
            <pc:sldMk cId="3425600516" sldId="283"/>
            <ac:spMk id="13" creationId="{B23EBCE3-EBC2-603D-8F49-2A124B6E2DE3}"/>
          </ac:spMkLst>
        </pc:spChg>
        <pc:spChg chg="add mod ord">
          <ac:chgData name="Sophia R. Meyer" userId="435497ab-887c-4f2e-a6b8-329758218808" providerId="ADAL" clId="{35D7F321-505A-4F0E-B363-B4C0C9F424F1}" dt="2023-10-23T23:59:22.733" v="1143" actId="20577"/>
          <ac:spMkLst>
            <pc:docMk/>
            <pc:sldMk cId="3425600516" sldId="283"/>
            <ac:spMk id="14" creationId="{3591D015-0DAC-B61C-E087-7035090048C6}"/>
          </ac:spMkLst>
        </pc:spChg>
      </pc:sldChg>
      <pc:sldMasterChg chg="delSldLayout">
        <pc:chgData name="Sophia R. Meyer" userId="435497ab-887c-4f2e-a6b8-329758218808" providerId="ADAL" clId="{35D7F321-505A-4F0E-B363-B4C0C9F424F1}" dt="2023-10-15T20:28:49.385" v="152" actId="47"/>
        <pc:sldMasterMkLst>
          <pc:docMk/>
          <pc:sldMasterMk cId="3899840436" sldId="2147483648"/>
        </pc:sldMasterMkLst>
        <pc:sldLayoutChg chg="del">
          <pc:chgData name="Sophia R. Meyer" userId="435497ab-887c-4f2e-a6b8-329758218808" providerId="ADAL" clId="{35D7F321-505A-4F0E-B363-B4C0C9F424F1}" dt="2023-10-15T20:28:49.385" v="152" actId="47"/>
          <pc:sldLayoutMkLst>
            <pc:docMk/>
            <pc:sldMasterMk cId="3899840436" sldId="2147483648"/>
            <pc:sldLayoutMk cId="600162321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1B3B4-A5A9-442E-B305-2C1B61528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55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52F41C-45C5-4E09-A91A-8F4AE80B0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3900"/>
            <a:ext cx="9144000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A9EBEF3-E8A8-4C5C-B6D9-B322242D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5400"/>
              <a:t>Click to edit Master title style</a:t>
            </a:r>
            <a:endParaRPr lang="en-US" sz="5400" dirty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6A90C83B-4674-4CF1-9CD4-78C3B7CDC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386989"/>
            <a:ext cx="2443495" cy="37583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Click to edit Master subtitle style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894E094-44B9-4024-A43A-438DEB225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323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BCFB5F5-AD25-4F9C-8AE7-E0E891F1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919568B3-FE67-4E6E-BA92-FEF29CBFE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4532313"/>
            <a:ext cx="3048000" cy="23256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7D4A75-1737-4D5B-A386-9FE32DFB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B52AA41-FD0C-42C6-BD04-9E5B55A4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44D815C-8BF3-4ECF-A945-A2A7C2983A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7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F1BABA-5C8C-4693-BD5A-974A171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253B29-520A-4014-A821-4F52F57C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B60DEE-1456-46C0-A3E5-4CAF3E12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D940D-6D44-4DF9-9322-B4B11F7EDCD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-forum.org/af/Geography/America/United_States/Pictures/New_York_3/Headquarters_of_the_United_Nations_-_Assembly_Hal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h/595315275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middleeastmonitor.com/20210624-peace-in-libya-will-achieve-30bn-in-gains-for-algeria-says-un-report/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39055A8-6754-4F27-8010-BF142982D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BEA8DC-D85D-47C5-A352-5FA38C661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room with rows of chairs&#10;&#10;Description automatically generated">
            <a:extLst>
              <a:ext uri="{FF2B5EF4-FFF2-40B4-BE49-F238E27FC236}">
                <a16:creationId xmlns:a16="http://schemas.microsoft.com/office/drawing/2014/main" id="{F9EDCC81-1B23-A5BE-684A-190A4C1E4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865" b="786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39B1D89-E1A5-4FF7-9AE5-EA1EA5892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9339206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4"/>
            <a:ext cx="9014500" cy="41306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800" b="1" kern="1200" spc="-4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 to Model UN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4" y="4883727"/>
            <a:ext cx="7466256" cy="1149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kern="1200" spc="-2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IAA 2023-24</a:t>
            </a:r>
          </a:p>
          <a:p>
            <a:pPr>
              <a:lnSpc>
                <a:spcPct val="100000"/>
              </a:lnSpc>
            </a:pPr>
            <a:r>
              <a:rPr lang="en-US" b="1" kern="1200" spc="-2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Week 5</a:t>
            </a:r>
          </a:p>
        </p:txBody>
      </p:sp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00B6D-96EB-501E-5DD4-491E9131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01" y="176728"/>
            <a:ext cx="10105797" cy="803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Next Week: Pick Your UNSC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A07DC-D0BE-6A65-2858-45969F08A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</a:rPr>
              <a:t>Veto Powers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F0E565-8C10-E999-6D7F-9581E61B33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United States of America</a:t>
            </a:r>
          </a:p>
          <a:p>
            <a:r>
              <a:rPr lang="en-US" dirty="0"/>
              <a:t>People’s Republic of China</a:t>
            </a:r>
          </a:p>
          <a:p>
            <a:r>
              <a:rPr lang="en-US" dirty="0"/>
              <a:t>United Kingdom of Great Britain and Northern Ireland</a:t>
            </a:r>
          </a:p>
          <a:p>
            <a:r>
              <a:rPr lang="en-US" dirty="0"/>
              <a:t>French Republic</a:t>
            </a:r>
          </a:p>
          <a:p>
            <a:r>
              <a:rPr lang="en-US" dirty="0"/>
              <a:t>Russian Federation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59E125-E467-D171-2557-B69706AFD8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32317" y="1566971"/>
            <a:ext cx="3327366" cy="609436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Non-Permanent Members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771DAB-E14E-31E1-4321-B061956AF4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2317" y="2374899"/>
            <a:ext cx="3327366" cy="3978911"/>
          </a:xfrm>
        </p:spPr>
        <p:txBody>
          <a:bodyPr>
            <a:normAutofit/>
          </a:bodyPr>
          <a:lstStyle/>
          <a:p>
            <a:r>
              <a:rPr lang="en-US" sz="1800" dirty="0"/>
              <a:t>Federal Republic of Germany</a:t>
            </a:r>
          </a:p>
          <a:p>
            <a:r>
              <a:rPr lang="en-US" sz="1800" dirty="0"/>
              <a:t>Portuguese Republic</a:t>
            </a:r>
          </a:p>
          <a:p>
            <a:r>
              <a:rPr lang="en-US" sz="1800" dirty="0"/>
              <a:t>Commonwealth of Australia</a:t>
            </a:r>
          </a:p>
          <a:p>
            <a:r>
              <a:rPr lang="en-US" sz="1800" dirty="0"/>
              <a:t>Gabonese Republic</a:t>
            </a:r>
          </a:p>
          <a:p>
            <a:r>
              <a:rPr lang="en-US" sz="1800" dirty="0"/>
              <a:t>Federal Republic of Nigeria</a:t>
            </a:r>
          </a:p>
          <a:p>
            <a:r>
              <a:rPr lang="en-US" sz="1800" dirty="0"/>
              <a:t>Republic of South Africa</a:t>
            </a:r>
          </a:p>
          <a:p>
            <a:r>
              <a:rPr lang="en-US" sz="1800" dirty="0"/>
              <a:t>Kingdom of Morocco</a:t>
            </a:r>
          </a:p>
          <a:p>
            <a:r>
              <a:rPr lang="en-US" sz="1800" dirty="0"/>
              <a:t>Republic of Lebanon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876435-BC35-892D-5C8C-39B661C7B6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13334" y="1516398"/>
            <a:ext cx="3327366" cy="597604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Non-Permanent Members Cont.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69CA1C-BAD2-C04F-D105-3C688C0763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25393" y="2374899"/>
            <a:ext cx="3327366" cy="3978911"/>
          </a:xfrm>
        </p:spPr>
        <p:txBody>
          <a:bodyPr>
            <a:normAutofit/>
          </a:bodyPr>
          <a:lstStyle/>
          <a:p>
            <a:r>
              <a:rPr lang="en-US" sz="1800" dirty="0"/>
              <a:t>Republic of India</a:t>
            </a:r>
          </a:p>
          <a:p>
            <a:r>
              <a:rPr lang="en-US" sz="1800" dirty="0"/>
              <a:t>Islamic Republic of Pakistan</a:t>
            </a:r>
          </a:p>
          <a:p>
            <a:r>
              <a:rPr lang="en-US" sz="1800" dirty="0"/>
              <a:t>Federative Republic of Brazil</a:t>
            </a:r>
          </a:p>
          <a:p>
            <a:r>
              <a:rPr lang="en-US" sz="1800" dirty="0"/>
              <a:t>Republic of Guatemala</a:t>
            </a:r>
          </a:p>
          <a:p>
            <a:r>
              <a:rPr lang="en-US" sz="1800" dirty="0"/>
              <a:t>Republic of Colombia</a:t>
            </a:r>
          </a:p>
          <a:p>
            <a:r>
              <a:rPr lang="en-US" sz="1800" dirty="0"/>
              <a:t>Argentine Republic </a:t>
            </a:r>
          </a:p>
          <a:p>
            <a:r>
              <a:rPr lang="en-US" sz="1800" dirty="0"/>
              <a:t>Bosnia and Herzegovina</a:t>
            </a:r>
          </a:p>
          <a:p>
            <a:r>
              <a:rPr lang="en-US" sz="1800" dirty="0"/>
              <a:t>Republic of Azerbaijan </a:t>
            </a:r>
          </a:p>
          <a:p>
            <a:r>
              <a:rPr lang="en-US" sz="1800" dirty="0"/>
              <a:t>Republic of Lithuania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4C969-BB86-09F0-48EA-FE5B5BD4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Introduction to Model UN: Week 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A1417-479E-A767-E3FA-16EFFE6E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ECAA6-0109-B73C-40F1-4C9DF62D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58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BB36BC79-0C12-4C12-8449-24878DC2F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30761B21-88ED-449E-B2B9-3FC40844C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72899"/>
            <a:ext cx="5349063" cy="18142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Questions?</a:t>
            </a:r>
          </a:p>
        </p:txBody>
      </p:sp>
      <p:sp>
        <p:nvSpPr>
          <p:cNvPr id="33" name="Subtitle 32">
            <a:extLst>
              <a:ext uri="{FF2B5EF4-FFF2-40B4-BE49-F238E27FC236}">
                <a16:creationId xmlns:a16="http://schemas.microsoft.com/office/drawing/2014/main" id="{0EEAA874-288B-4330-9FA4-F1144ACD4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2209800"/>
            <a:ext cx="5938371" cy="391608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Handouts for next week’s simulation: Libyan Civil War (2011).</a:t>
            </a:r>
          </a:p>
          <a:p>
            <a:pPr marL="1028700" lvl="1">
              <a:spcAft>
                <a:spcPts val="600"/>
              </a:spcAft>
            </a:pPr>
            <a:r>
              <a:rPr lang="en-US" b="0" dirty="0"/>
              <a:t>Includes background guide, UNSC Res. 1970 and 1973.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Conference attendees please stay behind.</a:t>
            </a:r>
          </a:p>
          <a:p>
            <a:pPr marL="114300">
              <a:lnSpc>
                <a:spcPct val="110000"/>
              </a:lnSpc>
              <a:spcAft>
                <a:spcPts val="600"/>
              </a:spcAft>
            </a:pP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7" name="Picture 16" descr="A group of people in a room&#10;&#10;Description automatically generated">
            <a:extLst>
              <a:ext uri="{FF2B5EF4-FFF2-40B4-BE49-F238E27FC236}">
                <a16:creationId xmlns:a16="http://schemas.microsoft.com/office/drawing/2014/main" id="{7839D8C3-BD30-2F55-0CBE-FD349C13A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912" b="2"/>
          <a:stretch/>
        </p:blipFill>
        <p:spPr>
          <a:xfrm>
            <a:off x="7086600" y="10"/>
            <a:ext cx="5105401" cy="34391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09E0B-CEBC-425D-8A86-1F858D8D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to Model UN: Week 5</a:t>
            </a:r>
          </a:p>
        </p:txBody>
      </p:sp>
      <p:pic>
        <p:nvPicPr>
          <p:cNvPr id="11" name="Picture 10" descr="A person holding a flag&#10;&#10;Description automatically generated">
            <a:extLst>
              <a:ext uri="{FF2B5EF4-FFF2-40B4-BE49-F238E27FC236}">
                <a16:creationId xmlns:a16="http://schemas.microsoft.com/office/drawing/2014/main" id="{E228DD72-E64D-A263-58FA-000E7F23C6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10" r="2" b="2"/>
          <a:stretch/>
        </p:blipFill>
        <p:spPr>
          <a:xfrm>
            <a:off x="7086600" y="3439160"/>
            <a:ext cx="5105401" cy="3439160"/>
          </a:xfrm>
          <a:prstGeom prst="rect">
            <a:avLst/>
          </a:prstGeom>
          <a:ln w="12700"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AEA19-91BF-48E8-A1D4-8FB745EA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7528" y="6356350"/>
            <a:ext cx="29538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noProof="0" dirty="0">
                <a:solidFill>
                  <a:srgbClr val="FFFFFF"/>
                </a:solidFill>
              </a:rPr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7279-B48F-43C3-91FA-09BD7EA3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fld id="{D39F39FF-F5CB-4ACA-9B46-4CCF89ECA75F}" type="slidenum">
              <a:rPr lang="en-US" noProof="0">
                <a:solidFill>
                  <a:srgbClr val="FFFFFF"/>
                </a:solidFill>
              </a:rPr>
              <a:pPr lvl="0">
                <a:spcAft>
                  <a:spcPts val="600"/>
                </a:spcAft>
              </a:pPr>
              <a:t>11</a:t>
            </a:fld>
            <a:endParaRPr lang="en-US" noProof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/>
          <a:p>
            <a:r>
              <a:rPr lang="en-US" dirty="0"/>
              <a:t>Introduction to Model UN: Week 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/>
          <a:p>
            <a:r>
              <a:rPr lang="en-US" dirty="0"/>
              <a:t>Key Attributes of a Crisis Committee</a:t>
            </a:r>
          </a:p>
          <a:p>
            <a:r>
              <a:rPr lang="en-US" dirty="0"/>
              <a:t>Structure of Crisis Committees+</a:t>
            </a:r>
          </a:p>
          <a:p>
            <a:r>
              <a:rPr lang="en-US" dirty="0"/>
              <a:t>Crisis Arcs and Crisis Notes</a:t>
            </a:r>
          </a:p>
          <a:p>
            <a:r>
              <a:rPr lang="en-US" dirty="0"/>
              <a:t>Country Selection for Next Week</a:t>
            </a:r>
          </a:p>
          <a:p>
            <a:r>
              <a:rPr lang="en-US" b="1" dirty="0"/>
              <a:t>Conference Attendees Stay After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E93697D-BFA2-4D84-A860-BA620414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2023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2</a:t>
            </a:fld>
            <a:endParaRPr lang="en-US" noProof="0" dirty="0"/>
          </a:p>
        </p:txBody>
      </p:sp>
      <p:pic>
        <p:nvPicPr>
          <p:cNvPr id="13" name="Picture Placeholder 12" descr="A person holding a pen in front of a group of people&#10;&#10;Description automatically generated">
            <a:extLst>
              <a:ext uri="{FF2B5EF4-FFF2-40B4-BE49-F238E27FC236}">
                <a16:creationId xmlns:a16="http://schemas.microsoft.com/office/drawing/2014/main" id="{4E382ED7-F538-D883-21D7-5B03B512F61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0363" r="10363"/>
          <a:stretch>
            <a:fillRect/>
          </a:stretch>
        </p:blipFill>
        <p:spPr/>
      </p:pic>
      <p:pic>
        <p:nvPicPr>
          <p:cNvPr id="16" name="Picture Placeholder 15" descr="A hand holding a gavel&#10;&#10;Description automatically generated">
            <a:extLst>
              <a:ext uri="{FF2B5EF4-FFF2-40B4-BE49-F238E27FC236}">
                <a16:creationId xmlns:a16="http://schemas.microsoft.com/office/drawing/2014/main" id="{4723A5D5-ED9F-BACD-FA40-6F2DE1B587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9270" r="25124"/>
          <a:stretch/>
        </p:blipFill>
        <p:spPr>
          <a:xfrm>
            <a:off x="4076700" y="0"/>
            <a:ext cx="4205452" cy="3429000"/>
          </a:xfrm>
        </p:spPr>
      </p:pic>
    </p:spTree>
    <p:extLst>
      <p:ext uri="{BB962C8B-B14F-4D97-AF65-F5344CB8AC3E}">
        <p14:creationId xmlns:p14="http://schemas.microsoft.com/office/powerpoint/2010/main" val="21063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39055A8-6754-4F27-8010-BF142982D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AF9D845-1D7D-4A88-86ED-B45A77144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4F2A62-CB96-44B7-9829-3BEA927D5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B4C3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1C5EA2A-10BF-4B5E-ACC8-8A766A094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88595"/>
            <a:ext cx="4014395" cy="35252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spc="-40" dirty="0">
                <a:solidFill>
                  <a:srgbClr val="FFFFFF"/>
                </a:solidFill>
              </a:rPr>
              <a:t>An Introduction to Crisis Committees</a:t>
            </a:r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3A7B8202-96DA-8452-8DE0-AB9684094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313815"/>
            <a:ext cx="4014395" cy="16297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</a:rPr>
              <a:t>…or the kind committee where you can kill your enemies and war crimes are sanctioned</a:t>
            </a:r>
          </a:p>
        </p:txBody>
      </p:sp>
      <p:pic>
        <p:nvPicPr>
          <p:cNvPr id="16" name="Picture Placeholder 15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97B7004D-34BA-4DE2-1AA1-F996DD43E0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773" r="7773"/>
          <a:stretch/>
        </p:blipFill>
        <p:spPr>
          <a:xfrm>
            <a:off x="5506571" y="562922"/>
            <a:ext cx="6320117" cy="561262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32065-5BEE-4D45-A3A1-6F0559B4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08" y="6356350"/>
            <a:ext cx="46096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Introduction to Model UN: Week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2C1D6-521E-4B36-BBF3-F3613BE0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C3E1D-B7F8-47F6-A352-B757462B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fld id="{2722F022-211C-4882-844C-086FEA6806AA}" type="slidenum">
              <a:rPr lang="en-US" noProof="0">
                <a:solidFill>
                  <a:schemeClr val="tx1"/>
                </a:solidFill>
              </a:rPr>
              <a:pPr lvl="0">
                <a:spcAft>
                  <a:spcPts val="600"/>
                </a:spcAft>
              </a:pPr>
              <a:t>3</a:t>
            </a:fld>
            <a:endParaRPr lang="en-US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454C-33AA-52DC-8B8B-3D0B97F9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Key Attributes of a Crisis Committee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6C45B-6DA3-4FE4-4408-D45CDA84BF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0398" y="1551155"/>
            <a:ext cx="4756714" cy="597604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</a:rPr>
              <a:t>Crisis Committees: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A7DEC5-97B2-B168-2F2F-ABAAFFA56C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49680" y="2148759"/>
            <a:ext cx="10036292" cy="3885941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A crisis committee is a decision-making body that has more power than a traditional committee. </a:t>
            </a:r>
          </a:p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Whilst General Assemblies recommend and build consensus, focusing on creating and refining frameworks for the nations party to align their actions, crisis committees produce action. </a:t>
            </a:r>
          </a:p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This means that the body has power unto itself that does not need to be granted by the obedience of its members. </a:t>
            </a:r>
          </a:p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Groups that look like this include a cabinet, a royal court, a board of directors of a company, a rebel group, or really any small group which possesses political power. </a:t>
            </a:r>
          </a:p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Crisis is also more dynamic and fast-paced than traditional committees, so each delegate is incredibly influential.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4E4749-DC63-DAE6-753F-5A00CBE8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 to Model UN: Week 5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90F06AA-6C1C-2FC0-C0C2-C7C7AFCE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7E81A-C9F0-1896-0FA4-D6144A91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05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454C-33AA-52DC-8B8B-3D0B97F9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Structure of a Crisis Committee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6C45B-6DA3-4FE4-4408-D45CDA84BF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6095" y="1551155"/>
            <a:ext cx="4756714" cy="597604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</a:rPr>
              <a:t>Crisis Committees: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A7DEC5-97B2-B168-2F2F-ABAAFFA56C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095" y="2148759"/>
            <a:ext cx="5281749" cy="3885941"/>
          </a:xfrm>
        </p:spPr>
        <p:txBody>
          <a:bodyPr>
            <a:normAutofit fontScale="92500"/>
          </a:bodyPr>
          <a:lstStyle/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 Crisis committees all have a “</a:t>
            </a:r>
            <a:r>
              <a:rPr lang="en-US" b="0" i="0" dirty="0" err="1">
                <a:solidFill>
                  <a:srgbClr val="2A3456"/>
                </a:solidFill>
                <a:effectLst/>
                <a:latin typeface="FreightTextbook"/>
              </a:rPr>
              <a:t>Frontroom</a:t>
            </a:r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” and a “Backroom.” </a:t>
            </a:r>
          </a:p>
          <a:p>
            <a:pPr lvl="1"/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The </a:t>
            </a:r>
            <a:r>
              <a:rPr lang="en-US" b="0" i="0" dirty="0" err="1">
                <a:solidFill>
                  <a:srgbClr val="2A3456"/>
                </a:solidFill>
                <a:effectLst/>
                <a:latin typeface="FreightTextbook"/>
              </a:rPr>
              <a:t>Frontroom</a:t>
            </a:r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 is the committee room itself. Instead of writing resolutions, the </a:t>
            </a:r>
            <a:r>
              <a:rPr lang="en-US" b="0" i="0" dirty="0" err="1">
                <a:solidFill>
                  <a:srgbClr val="2A3456"/>
                </a:solidFill>
                <a:effectLst/>
                <a:latin typeface="FreightTextbook"/>
              </a:rPr>
              <a:t>Frontroom</a:t>
            </a:r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 will pass short documents called directives, which enact the will of the committee.</a:t>
            </a:r>
          </a:p>
          <a:p>
            <a:pPr lvl="1"/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Directives use the resources that the committee controls and can create military actions, policy proposals, press releases, and more.</a:t>
            </a:r>
          </a:p>
          <a:p>
            <a:pPr lvl="1"/>
            <a:r>
              <a:rPr lang="en-US" dirty="0">
                <a:solidFill>
                  <a:srgbClr val="2A3456"/>
                </a:solidFill>
                <a:latin typeface="FreightTextbook"/>
              </a:rPr>
              <a:t>Backroom also deals with crisis notes.</a:t>
            </a:r>
            <a:endParaRPr lang="en-US" b="0" i="0" dirty="0">
              <a:solidFill>
                <a:srgbClr val="2A3456"/>
              </a:solidFill>
              <a:effectLst/>
              <a:latin typeface="FreightTextbook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4E4749-DC63-DAE6-753F-5A00CBE8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 to Model UN: Week 5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90F06AA-6C1C-2FC0-C0C2-C7C7AFCE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7E81A-C9F0-1896-0FA4-D6144A91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5" name="Picture 14" descr="A diagram of a room&#10;&#10;Description automatically generated">
            <a:extLst>
              <a:ext uri="{FF2B5EF4-FFF2-40B4-BE49-F238E27FC236}">
                <a16:creationId xmlns:a16="http://schemas.microsoft.com/office/drawing/2014/main" id="{73A2FF8F-5188-8F0C-8B05-9EB1E0849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43054"/>
            <a:ext cx="5715180" cy="440184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2722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0B95-52E8-6BA9-CFFC-72BA8FC9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Crisis Notes: Part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76D7C-EE6C-4610-936D-C88BA64C31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243" y="1580226"/>
            <a:ext cx="4756714" cy="5976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</a:rPr>
              <a:t>The Backroom Stuff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D16F56-E799-0844-7AA8-B0482AED5A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9243" y="2177830"/>
            <a:ext cx="4756714" cy="3562570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In the backroom you can take actions without the need to build consensus in the front room and build up your own personal resources. </a:t>
            </a:r>
          </a:p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You can do this because of crisis notes. Crisis notes are notes written in character to fictional confidants.</a:t>
            </a:r>
          </a:p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 Backroom staffers will respond to these notes in character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D4B248-3B69-C0F9-B084-4F9920D8DA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7467" y="2177830"/>
            <a:ext cx="4756714" cy="3562570"/>
          </a:xfrm>
        </p:spPr>
        <p:txBody>
          <a:bodyPr/>
          <a:lstStyle/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The logistics of notes are simple, if your committee has crisis elements, you receive one or two notepads at the start of your first session. </a:t>
            </a:r>
          </a:p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You use these to write plans, actions, questions, plots, etc. </a:t>
            </a:r>
          </a:p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The dais of your committee will then periodically collect these notepads and respond to your note.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0B56D-5DC8-F226-2CC3-5E63418E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Introduction to Model UN: Week 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91C34-4B6D-1C2B-6726-00CA3022C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80B92-1EBC-D371-2DED-D37E136D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07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0B95-52E8-6BA9-CFFC-72BA8FC9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Crisis Notes: Part II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1C64CC-2700-644E-070F-4C1ADAA43D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1300" y="1399068"/>
            <a:ext cx="10514692" cy="5976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  <a:latin typeface="+mj-lt"/>
              </a:rPr>
              <a:t>What to Write: Three R’s: Resources, Request, Reasoning</a:t>
            </a:r>
          </a:p>
          <a:p>
            <a:endParaRPr lang="en-US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6FEE806-8A6D-EE92-7AD4-EC6C43B4B2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192" y="1996673"/>
            <a:ext cx="3444081" cy="4357138"/>
          </a:xfrm>
        </p:spPr>
        <p:txBody>
          <a:bodyPr>
            <a:normAutofit fontScale="92500" lnSpcReduction="10000"/>
          </a:bodyPr>
          <a:lstStyle/>
          <a:p>
            <a:r>
              <a:rPr lang="en-US" b="1" i="0" dirty="0">
                <a:solidFill>
                  <a:srgbClr val="2A3456"/>
                </a:solidFill>
                <a:effectLst/>
                <a:latin typeface="FreightTextbook"/>
              </a:rPr>
              <a:t>Resources</a:t>
            </a:r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: Over the course of a crisis committee, you will likely acquire several important resources. </a:t>
            </a:r>
          </a:p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This statement helps distinguish your note from the rest of delegates. All you need to do is state a reminder of what you already have. </a:t>
            </a:r>
          </a:p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While this does not need to cover everything, it should be relevant to the next part of the note.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EBCE3-EBC2-603D-8F49-2A124B6E2D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18084" y="1996672"/>
            <a:ext cx="3581124" cy="4357138"/>
          </a:xfrm>
        </p:spPr>
        <p:txBody>
          <a:bodyPr>
            <a:normAutofit fontScale="85000" lnSpcReduction="10000"/>
          </a:bodyPr>
          <a:lstStyle/>
          <a:p>
            <a:r>
              <a:rPr lang="en-US" b="1" i="0" dirty="0">
                <a:solidFill>
                  <a:srgbClr val="2A3456"/>
                </a:solidFill>
                <a:effectLst/>
                <a:latin typeface="FreightTextbook"/>
              </a:rPr>
              <a:t>Request</a:t>
            </a:r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: The next step is to go through what you want to do next.</a:t>
            </a:r>
          </a:p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Keep requests small for the most part, these are more likely to be granted.</a:t>
            </a:r>
          </a:p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Ask for anything which is an extension of your current resources. You can move your resources, transform them into something new, upgrade them, there’s no shortage of ways to use a resource. </a:t>
            </a:r>
          </a:p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If your request is simple and clear, it will likely be accepted.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91D015-0DAC-B61C-E087-7035090048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25393" y="1996673"/>
            <a:ext cx="3327366" cy="4357138"/>
          </a:xfrm>
        </p:spPr>
        <p:txBody>
          <a:bodyPr>
            <a:normAutofit fontScale="85000" lnSpcReduction="10000"/>
          </a:bodyPr>
          <a:lstStyle/>
          <a:p>
            <a:r>
              <a:rPr lang="en-US" b="1" i="0" dirty="0">
                <a:solidFill>
                  <a:srgbClr val="2A3456"/>
                </a:solidFill>
                <a:effectLst/>
                <a:latin typeface="FreightTextbook"/>
              </a:rPr>
              <a:t>Reasoning</a:t>
            </a:r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: This final part is the most important in your note.</a:t>
            </a:r>
          </a:p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 It provides a justification for your request and gives the dais more insight into your ultimate strategy. </a:t>
            </a:r>
          </a:p>
          <a:p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When the dais has this information into your motivations, they can respond to your notes more comprehensively. </a:t>
            </a:r>
          </a:p>
          <a:p>
            <a:r>
              <a:rPr lang="en-US" dirty="0">
                <a:solidFill>
                  <a:srgbClr val="2A3456"/>
                </a:solidFill>
                <a:latin typeface="FreightTextbook"/>
              </a:rPr>
              <a:t>Give </a:t>
            </a:r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a short explanation as to why this request aligns with your agenda or plans.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0B56D-5DC8-F226-2CC3-5E63418E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Introduction to Model UN: Week 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91C34-4B6D-1C2B-6726-00CA3022C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80B92-1EBC-D371-2DED-D37E136D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6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5D66-707D-695D-BAC3-AC2C9DA9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Crisis Arcs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0AC1F-60BC-62D9-6D3C-16A0B1DD42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6112" y="1560512"/>
            <a:ext cx="10899776" cy="4681791"/>
          </a:xfrm>
        </p:spPr>
        <p:txBody>
          <a:bodyPr>
            <a:normAutofit/>
          </a:bodyPr>
          <a:lstStyle/>
          <a:p>
            <a:pPr algn="l" fontAlgn="base"/>
            <a:r>
              <a:rPr lang="en-US" b="0" dirty="0">
                <a:solidFill>
                  <a:srgbClr val="2A3456"/>
                </a:solidFill>
                <a:effectLst/>
                <a:latin typeface="FreightTextbook"/>
              </a:rPr>
              <a:t> </a:t>
            </a:r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You will be writing dozens of notes over a weekend and together these notes form what is called your “arc”.</a:t>
            </a:r>
          </a:p>
          <a:p>
            <a:pPr algn="l" fontAlgn="base"/>
            <a:r>
              <a:rPr lang="en-US" b="0" i="0" dirty="0">
                <a:solidFill>
                  <a:srgbClr val="2A3456"/>
                </a:solidFill>
                <a:effectLst/>
                <a:latin typeface="FreightTextbook"/>
              </a:rPr>
              <a:t> </a:t>
            </a:r>
            <a:r>
              <a:rPr lang="en-US" b="0" dirty="0">
                <a:solidFill>
                  <a:srgbClr val="2A3456"/>
                </a:solidFill>
                <a:effectLst/>
                <a:latin typeface="FreightTextbook"/>
              </a:rPr>
              <a:t>It is important to have some idea of what you want the end goal of your arc to be, that way you can be more direct about getting there. </a:t>
            </a:r>
          </a:p>
          <a:p>
            <a:pPr algn="l" fontAlgn="base"/>
            <a:r>
              <a:rPr lang="en-US" b="0" dirty="0">
                <a:solidFill>
                  <a:srgbClr val="2A3456"/>
                </a:solidFill>
                <a:effectLst/>
                <a:latin typeface="FreightTextbook"/>
              </a:rPr>
              <a:t>There are generally three phases to a crisis arc, building resources, building logistics, and executing your plan.</a:t>
            </a:r>
          </a:p>
          <a:p>
            <a:pPr algn="l" fontAlgn="base"/>
            <a:r>
              <a:rPr lang="en-US" b="0" dirty="0">
                <a:solidFill>
                  <a:srgbClr val="2A3456"/>
                </a:solidFill>
                <a:effectLst/>
                <a:latin typeface="FreightTextbook"/>
              </a:rPr>
              <a:t> Each note you will build upon what you have accomplished in previous notes until you reach the point where you can accomplish your goal. </a:t>
            </a:r>
            <a:endParaRPr lang="en-US" dirty="0"/>
          </a:p>
          <a:p>
            <a:pPr algn="l" fontAlgn="base"/>
            <a:r>
              <a:rPr lang="en-US" b="0" dirty="0">
                <a:solidFill>
                  <a:srgbClr val="2A3456"/>
                </a:solidFill>
                <a:effectLst/>
                <a:latin typeface="FreightTextbook"/>
              </a:rPr>
              <a:t>Your “arc” is something you can start planning ahead of time: start early when you get your background guide!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C4B5F-67BE-5ED3-91F2-872BB8DE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Introduction to Model UN: Week 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D914C-4039-B0F6-4BD1-B7EE133E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8A0A8-B572-AD4C-0624-3BC91F92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90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2D22322F-E79D-4BEF-8038-DE2C8F5C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90500"/>
            <a:ext cx="10036292" cy="773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Special Types of Crisis: JCC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ADD5DF7-575E-4C10-815E-CDBBFAB58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7820" y="1777296"/>
            <a:ext cx="4756714" cy="597604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</a:rPr>
              <a:t>JCC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13BE1C0-386B-47CB-BDCE-A24D9918AE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49680" y="2374900"/>
            <a:ext cx="10036292" cy="3672332"/>
          </a:xfrm>
        </p:spPr>
        <p:txBody>
          <a:bodyPr>
            <a:normAutofit/>
          </a:bodyPr>
          <a:lstStyle/>
          <a:p>
            <a:r>
              <a:rPr lang="en-US" dirty="0"/>
              <a:t> JCCs are made up of at least two, separate committee rooms.</a:t>
            </a:r>
          </a:p>
          <a:p>
            <a:r>
              <a:rPr lang="en-US" dirty="0"/>
              <a:t>Regardless of the size of a JCC, the rest of the structure remains the same. </a:t>
            </a:r>
          </a:p>
          <a:p>
            <a:r>
              <a:rPr lang="en-US" dirty="0"/>
              <a:t>The committee rooms in a JCC are separate in their physical location, but united under the same committee topic.</a:t>
            </a:r>
          </a:p>
          <a:p>
            <a:r>
              <a:rPr lang="en-US" dirty="0"/>
              <a:t>Common topics are wars or competing political factions: one committee room can be on one side of the conflict while the other committee room is on the other side.</a:t>
            </a:r>
          </a:p>
          <a:p>
            <a:r>
              <a:rPr lang="en-US" dirty="0"/>
              <a:t>A popular committee for this type is the American Revolution. One room would be the British and the other would be the American Revolutionaries.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A3939E-B573-4FB2-AD69-18C1A75F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Introduction to Model UN: Week 5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F65B39-4112-473E-B203-73AC0F56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800B7A-B486-4409-9EDD-0A7B9628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54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ColorBlockVTI">
  <a:themeElements>
    <a:clrScheme name="ColorBlock Color Scheme">
      <a:dk1>
        <a:sysClr val="windowText" lastClr="000000"/>
      </a:dk1>
      <a:lt1>
        <a:sysClr val="window" lastClr="FFFFFF"/>
      </a:lt1>
      <a:dk2>
        <a:srgbClr val="002044"/>
      </a:dk2>
      <a:lt2>
        <a:srgbClr val="F5F0F3"/>
      </a:lt2>
      <a:accent1>
        <a:srgbClr val="4A41C5"/>
      </a:accent1>
      <a:accent2>
        <a:srgbClr val="37997B"/>
      </a:accent2>
      <a:accent3>
        <a:srgbClr val="17B4DF"/>
      </a:accent3>
      <a:accent4>
        <a:srgbClr val="E69500"/>
      </a:accent4>
      <a:accent5>
        <a:srgbClr val="276D77"/>
      </a:accent5>
      <a:accent6>
        <a:srgbClr val="386ECE"/>
      </a:accent6>
      <a:hlink>
        <a:srgbClr val="AF1DAF"/>
      </a:hlink>
      <a:folHlink>
        <a:srgbClr val="FE5C68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CCB28C-7D26-4A36-9CFC-D739C28F3D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757C30-AE9A-4680-90EB-19D282EC2B7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AF0BF08-C674-44E3-8BFC-85BC65E09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{532B5112-6123-46A1-BAA6-01EED54F1C2B}tf89117832_win32</Template>
  <TotalTime>3002</TotalTime>
  <Words>1077</Words>
  <Application>Microsoft Office PowerPoint</Application>
  <PresentationFormat>Widescreen</PresentationFormat>
  <Paragraphs>120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Calibri</vt:lpstr>
      <vt:lpstr>FreightTextbook</vt:lpstr>
      <vt:lpstr>ColorBlockVTI</vt:lpstr>
      <vt:lpstr>Introduction to Model UN</vt:lpstr>
      <vt:lpstr>Agenda</vt:lpstr>
      <vt:lpstr>An Introduction to Crisis Committees</vt:lpstr>
      <vt:lpstr>Key Attributes of a Crisis Committee</vt:lpstr>
      <vt:lpstr>The Structure of a Crisis Committee</vt:lpstr>
      <vt:lpstr>Crisis Notes: Part I</vt:lpstr>
      <vt:lpstr>Crisis Notes: Part II</vt:lpstr>
      <vt:lpstr>Crisis Arcs</vt:lpstr>
      <vt:lpstr>Special Types of Crisis: JCC</vt:lpstr>
      <vt:lpstr>Next Week: Pick Your UNSC Member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Model UN</dc:title>
  <dc:creator>Sophia R. Meyer</dc:creator>
  <cp:lastModifiedBy>Sophia R. Meyer</cp:lastModifiedBy>
  <cp:revision>1</cp:revision>
  <dcterms:created xsi:type="dcterms:W3CDTF">2023-10-12T16:21:32Z</dcterms:created>
  <dcterms:modified xsi:type="dcterms:W3CDTF">2023-10-24T01:00:19Z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