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5"/>
  </p:notesMasterIdLst>
  <p:handoutMasterIdLst>
    <p:handoutMasterId r:id="rId16"/>
  </p:handoutMasterIdLst>
  <p:sldIdLst>
    <p:sldId id="306" r:id="rId5"/>
    <p:sldId id="307" r:id="rId6"/>
    <p:sldId id="309" r:id="rId7"/>
    <p:sldId id="308" r:id="rId8"/>
    <p:sldId id="315" r:id="rId9"/>
    <p:sldId id="316" r:id="rId10"/>
    <p:sldId id="317" r:id="rId11"/>
    <p:sldId id="304" r:id="rId12"/>
    <p:sldId id="311" r:id="rId13"/>
    <p:sldId id="3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A1351C-9905-4D6F-B094-FF08AB5F1CE9}" v="15" dt="2023-10-11T21:21:44.285"/>
    <p1510:client id="{D27B630F-6714-562F-B0A7-41F0832B232F}" v="115" dt="2023-10-11T23:31:48.111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967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R. Meyer" userId="435497ab-887c-4f2e-a6b8-329758218808" providerId="ADAL" clId="{88A1351C-9905-4D6F-B094-FF08AB5F1CE9}"/>
    <pc:docChg chg="undo custSel addSld delSld modSld sldOrd">
      <pc:chgData name="Sophia R. Meyer" userId="435497ab-887c-4f2e-a6b8-329758218808" providerId="ADAL" clId="{88A1351C-9905-4D6F-B094-FF08AB5F1CE9}" dt="2023-10-12T17:46:22.062" v="1855"/>
      <pc:docMkLst>
        <pc:docMk/>
      </pc:docMkLst>
      <pc:sldChg chg="modSp mod ord">
        <pc:chgData name="Sophia R. Meyer" userId="435497ab-887c-4f2e-a6b8-329758218808" providerId="ADAL" clId="{88A1351C-9905-4D6F-B094-FF08AB5F1CE9}" dt="2023-10-11T20:49:27.660" v="1591" actId="113"/>
        <pc:sldMkLst>
          <pc:docMk/>
          <pc:sldMk cId="3124766000" sldId="304"/>
        </pc:sldMkLst>
        <pc:spChg chg="mod">
          <ac:chgData name="Sophia R. Meyer" userId="435497ab-887c-4f2e-a6b8-329758218808" providerId="ADAL" clId="{88A1351C-9905-4D6F-B094-FF08AB5F1CE9}" dt="2023-10-11T19:56:15.546" v="902" actId="20577"/>
          <ac:spMkLst>
            <pc:docMk/>
            <pc:sldMk cId="3124766000" sldId="304"/>
            <ac:spMk id="4" creationId="{1FE9CB6C-6FF8-4B8C-9B41-2DDD39B25DE3}"/>
          </ac:spMkLst>
        </pc:spChg>
        <pc:spChg chg="mod">
          <ac:chgData name="Sophia R. Meyer" userId="435497ab-887c-4f2e-a6b8-329758218808" providerId="ADAL" clId="{88A1351C-9905-4D6F-B094-FF08AB5F1CE9}" dt="2023-10-11T20:49:27.660" v="1591" actId="113"/>
          <ac:spMkLst>
            <pc:docMk/>
            <pc:sldMk cId="3124766000" sldId="304"/>
            <ac:spMk id="6" creationId="{5A74CB9D-E60B-4C8A-B4E7-23BC1D9FA66E}"/>
          </ac:spMkLst>
        </pc:spChg>
      </pc:sldChg>
      <pc:sldChg chg="modSp mod">
        <pc:chgData name="Sophia R. Meyer" userId="435497ab-887c-4f2e-a6b8-329758218808" providerId="ADAL" clId="{88A1351C-9905-4D6F-B094-FF08AB5F1CE9}" dt="2023-10-11T20:03:55.627" v="1079" actId="20577"/>
        <pc:sldMkLst>
          <pc:docMk/>
          <pc:sldMk cId="1613598062" sldId="307"/>
        </pc:sldMkLst>
        <pc:spChg chg="mod">
          <ac:chgData name="Sophia R. Meyer" userId="435497ab-887c-4f2e-a6b8-329758218808" providerId="ADAL" clId="{88A1351C-9905-4D6F-B094-FF08AB5F1CE9}" dt="2023-10-11T20:03:55.627" v="1079" actId="20577"/>
          <ac:spMkLst>
            <pc:docMk/>
            <pc:sldMk cId="1613598062" sldId="307"/>
            <ac:spMk id="4" creationId="{65DE74E9-AA78-46C1-845A-0B72FA8AF35E}"/>
          </ac:spMkLst>
        </pc:spChg>
      </pc:sldChg>
      <pc:sldChg chg="addSp delSp modSp mod">
        <pc:chgData name="Sophia R. Meyer" userId="435497ab-887c-4f2e-a6b8-329758218808" providerId="ADAL" clId="{88A1351C-9905-4D6F-B094-FF08AB5F1CE9}" dt="2023-10-11T21:19:28.659" v="1853" actId="27349"/>
        <pc:sldMkLst>
          <pc:docMk/>
          <pc:sldMk cId="3584772686" sldId="311"/>
        </pc:sldMkLst>
        <pc:spChg chg="add del mod">
          <ac:chgData name="Sophia R. Meyer" userId="435497ab-887c-4f2e-a6b8-329758218808" providerId="ADAL" clId="{88A1351C-9905-4D6F-B094-FF08AB5F1CE9}" dt="2023-10-11T21:15:45.453" v="1839" actId="931"/>
          <ac:spMkLst>
            <pc:docMk/>
            <pc:sldMk cId="3584772686" sldId="311"/>
            <ac:spMk id="4" creationId="{C3371A12-3FE0-6183-6107-F9C7C57A3C32}"/>
          </ac:spMkLst>
        </pc:spChg>
        <pc:spChg chg="add del mod">
          <ac:chgData name="Sophia R. Meyer" userId="435497ab-887c-4f2e-a6b8-329758218808" providerId="ADAL" clId="{88A1351C-9905-4D6F-B094-FF08AB5F1CE9}" dt="2023-10-11T21:16:37.946" v="1840" actId="931"/>
          <ac:spMkLst>
            <pc:docMk/>
            <pc:sldMk cId="3584772686" sldId="311"/>
            <ac:spMk id="6" creationId="{D0314519-DF34-F8A6-5DDE-38F632F69ED0}"/>
          </ac:spMkLst>
        </pc:spChg>
        <pc:spChg chg="add del mod">
          <ac:chgData name="Sophia R. Meyer" userId="435497ab-887c-4f2e-a6b8-329758218808" providerId="ADAL" clId="{88A1351C-9905-4D6F-B094-FF08AB5F1CE9}" dt="2023-10-11T21:16:37.946" v="1840" actId="931"/>
          <ac:spMkLst>
            <pc:docMk/>
            <pc:sldMk cId="3584772686" sldId="311"/>
            <ac:spMk id="9" creationId="{46847FAF-AB98-123C-74C4-3D4C7E867C2E}"/>
          </ac:spMkLst>
        </pc:spChg>
        <pc:spChg chg="add del mod">
          <ac:chgData name="Sophia R. Meyer" userId="435497ab-887c-4f2e-a6b8-329758218808" providerId="ADAL" clId="{88A1351C-9905-4D6F-B094-FF08AB5F1CE9}" dt="2023-10-11T21:17:20.644" v="1842" actId="931"/>
          <ac:spMkLst>
            <pc:docMk/>
            <pc:sldMk cId="3584772686" sldId="311"/>
            <ac:spMk id="17" creationId="{E2C9DDE5-8434-4DD5-81B8-12C70AC619EF}"/>
          </ac:spMkLst>
        </pc:spChg>
        <pc:spChg chg="add del mod">
          <ac:chgData name="Sophia R. Meyer" userId="435497ab-887c-4f2e-a6b8-329758218808" providerId="ADAL" clId="{88A1351C-9905-4D6F-B094-FF08AB5F1CE9}" dt="2023-10-11T21:18:36.725" v="1843" actId="931"/>
          <ac:spMkLst>
            <pc:docMk/>
            <pc:sldMk cId="3584772686" sldId="311"/>
            <ac:spMk id="21" creationId="{0BB275C0-35BA-A761-222A-76AED9F6FAAB}"/>
          </ac:spMkLst>
        </pc:spChg>
        <pc:picChg chg="add mod">
          <ac:chgData name="Sophia R. Meyer" userId="435497ab-887c-4f2e-a6b8-329758218808" providerId="ADAL" clId="{88A1351C-9905-4D6F-B094-FF08AB5F1CE9}" dt="2023-10-11T21:19:14.203" v="1851" actId="27349"/>
          <ac:picMkLst>
            <pc:docMk/>
            <pc:sldMk cId="3584772686" sldId="311"/>
            <ac:picMk id="11" creationId="{57301B71-1813-C970-D28E-5B48F37A29C4}"/>
          </ac:picMkLst>
        </pc:picChg>
        <pc:picChg chg="add del mod">
          <ac:chgData name="Sophia R. Meyer" userId="435497ab-887c-4f2e-a6b8-329758218808" providerId="ADAL" clId="{88A1351C-9905-4D6F-B094-FF08AB5F1CE9}" dt="2023-10-11T21:16:39.585" v="1841" actId="478"/>
          <ac:picMkLst>
            <pc:docMk/>
            <pc:sldMk cId="3584772686" sldId="311"/>
            <ac:picMk id="13" creationId="{8F8BD023-9651-B63F-82B5-002A697862E7}"/>
          </ac:picMkLst>
        </pc:picChg>
        <pc:picChg chg="add del mod">
          <ac:chgData name="Sophia R. Meyer" userId="435497ab-887c-4f2e-a6b8-329758218808" providerId="ADAL" clId="{88A1351C-9905-4D6F-B094-FF08AB5F1CE9}" dt="2023-10-11T21:16:39.585" v="1841" actId="478"/>
          <ac:picMkLst>
            <pc:docMk/>
            <pc:sldMk cId="3584772686" sldId="311"/>
            <ac:picMk id="15" creationId="{67BD4FA1-AEC3-D34C-200C-766B99614DE2}"/>
          </ac:picMkLst>
        </pc:picChg>
        <pc:picChg chg="del">
          <ac:chgData name="Sophia R. Meyer" userId="435497ab-887c-4f2e-a6b8-329758218808" providerId="ADAL" clId="{88A1351C-9905-4D6F-B094-FF08AB5F1CE9}" dt="2023-10-11T21:14:29.743" v="1836" actId="478"/>
          <ac:picMkLst>
            <pc:docMk/>
            <pc:sldMk cId="3584772686" sldId="311"/>
            <ac:picMk id="18" creationId="{B503D699-E643-4969-9463-5C6331D0C869}"/>
          </ac:picMkLst>
        </pc:picChg>
        <pc:picChg chg="del">
          <ac:chgData name="Sophia R. Meyer" userId="435497ab-887c-4f2e-a6b8-329758218808" providerId="ADAL" clId="{88A1351C-9905-4D6F-B094-FF08AB5F1CE9}" dt="2023-10-11T21:14:31.417" v="1837" actId="478"/>
          <ac:picMkLst>
            <pc:docMk/>
            <pc:sldMk cId="3584772686" sldId="311"/>
            <ac:picMk id="20" creationId="{B8714555-7486-4DD7-A96C-52C276483584}"/>
          </ac:picMkLst>
        </pc:picChg>
        <pc:picChg chg="del">
          <ac:chgData name="Sophia R. Meyer" userId="435497ab-887c-4f2e-a6b8-329758218808" providerId="ADAL" clId="{88A1351C-9905-4D6F-B094-FF08AB5F1CE9}" dt="2023-10-11T21:14:32.804" v="1838" actId="478"/>
          <ac:picMkLst>
            <pc:docMk/>
            <pc:sldMk cId="3584772686" sldId="311"/>
            <ac:picMk id="22" creationId="{D8AC51EB-1C22-4303-8354-FC97950C7DE6}"/>
          </ac:picMkLst>
        </pc:picChg>
        <pc:picChg chg="add mod">
          <ac:chgData name="Sophia R. Meyer" userId="435497ab-887c-4f2e-a6b8-329758218808" providerId="ADAL" clId="{88A1351C-9905-4D6F-B094-FF08AB5F1CE9}" dt="2023-10-11T21:19:26.030" v="1852" actId="27349"/>
          <ac:picMkLst>
            <pc:docMk/>
            <pc:sldMk cId="3584772686" sldId="311"/>
            <ac:picMk id="26" creationId="{D6F66DE4-76D3-B2B1-FD43-8660394DE8A5}"/>
          </ac:picMkLst>
        </pc:picChg>
        <pc:picChg chg="add mod modCrop">
          <ac:chgData name="Sophia R. Meyer" userId="435497ab-887c-4f2e-a6b8-329758218808" providerId="ADAL" clId="{88A1351C-9905-4D6F-B094-FF08AB5F1CE9}" dt="2023-10-11T21:19:28.659" v="1853" actId="27349"/>
          <ac:picMkLst>
            <pc:docMk/>
            <pc:sldMk cId="3584772686" sldId="311"/>
            <ac:picMk id="28" creationId="{0CFF004F-6296-9DC1-5CE4-17F73E008CAA}"/>
          </ac:picMkLst>
        </pc:picChg>
      </pc:sldChg>
      <pc:sldChg chg="addSp delSp modSp mod">
        <pc:chgData name="Sophia R. Meyer" userId="435497ab-887c-4f2e-a6b8-329758218808" providerId="ADAL" clId="{88A1351C-9905-4D6F-B094-FF08AB5F1CE9}" dt="2023-10-11T20:04:32.272" v="1082" actId="20577"/>
        <pc:sldMkLst>
          <pc:docMk/>
          <pc:sldMk cId="927313156" sldId="312"/>
        </pc:sldMkLst>
        <pc:spChg chg="add del mod">
          <ac:chgData name="Sophia R. Meyer" userId="435497ab-887c-4f2e-a6b8-329758218808" providerId="ADAL" clId="{88A1351C-9905-4D6F-B094-FF08AB5F1CE9}" dt="2023-10-11T19:58:00.790" v="909" actId="931"/>
          <ac:spMkLst>
            <pc:docMk/>
            <pc:sldMk cId="927313156" sldId="312"/>
            <ac:spMk id="5" creationId="{D0572317-9BA2-7903-B95C-955A58F78FF9}"/>
          </ac:spMkLst>
        </pc:spChg>
        <pc:spChg chg="mod">
          <ac:chgData name="Sophia R. Meyer" userId="435497ab-887c-4f2e-a6b8-329758218808" providerId="ADAL" clId="{88A1351C-9905-4D6F-B094-FF08AB5F1CE9}" dt="2023-10-11T20:04:32.272" v="1082" actId="20577"/>
          <ac:spMkLst>
            <pc:docMk/>
            <pc:sldMk cId="927313156" sldId="312"/>
            <ac:spMk id="6" creationId="{FF777B66-94CB-491C-AC6B-BDAC98E21D57}"/>
          </ac:spMkLst>
        </pc:spChg>
        <pc:spChg chg="mod">
          <ac:chgData name="Sophia R. Meyer" userId="435497ab-887c-4f2e-a6b8-329758218808" providerId="ADAL" clId="{88A1351C-9905-4D6F-B094-FF08AB5F1CE9}" dt="2023-10-11T20:03:45.658" v="1054" actId="20577"/>
          <ac:spMkLst>
            <pc:docMk/>
            <pc:sldMk cId="927313156" sldId="312"/>
            <ac:spMk id="7" creationId="{42AF1107-8D35-4E35-93C7-D3640946F742}"/>
          </ac:spMkLst>
        </pc:spChg>
        <pc:spChg chg="add del mod">
          <ac:chgData name="Sophia R. Meyer" userId="435497ab-887c-4f2e-a6b8-329758218808" providerId="ADAL" clId="{88A1351C-9905-4D6F-B094-FF08AB5F1CE9}" dt="2023-10-11T19:59:29.316" v="936" actId="931"/>
          <ac:spMkLst>
            <pc:docMk/>
            <pc:sldMk cId="927313156" sldId="312"/>
            <ac:spMk id="14" creationId="{A18AE3A1-8893-64A7-84A1-420F155095C4}"/>
          </ac:spMkLst>
        </pc:spChg>
        <pc:spChg chg="add del mod">
          <ac:chgData name="Sophia R. Meyer" userId="435497ab-887c-4f2e-a6b8-329758218808" providerId="ADAL" clId="{88A1351C-9905-4D6F-B094-FF08AB5F1CE9}" dt="2023-10-11T20:00:25.075" v="940" actId="931"/>
          <ac:spMkLst>
            <pc:docMk/>
            <pc:sldMk cId="927313156" sldId="312"/>
            <ac:spMk id="19" creationId="{44284406-9F52-90B1-20A0-3DB195126539}"/>
          </ac:spMkLst>
        </pc:spChg>
        <pc:spChg chg="mod">
          <ac:chgData name="Sophia R. Meyer" userId="435497ab-887c-4f2e-a6b8-329758218808" providerId="ADAL" clId="{88A1351C-9905-4D6F-B094-FF08AB5F1CE9}" dt="2023-10-11T19:59:13.766" v="934"/>
          <ac:spMkLst>
            <pc:docMk/>
            <pc:sldMk cId="927313156" sldId="312"/>
            <ac:spMk id="23" creationId="{DE8D546E-0F46-4CC0-B2B1-8B2430D00C0C}"/>
          </ac:spMkLst>
        </pc:spChg>
        <pc:spChg chg="add del mod">
          <ac:chgData name="Sophia R. Meyer" userId="435497ab-887c-4f2e-a6b8-329758218808" providerId="ADAL" clId="{88A1351C-9905-4D6F-B094-FF08AB5F1CE9}" dt="2023-10-11T20:02:11.222" v="992" actId="931"/>
          <ac:spMkLst>
            <pc:docMk/>
            <pc:sldMk cId="927313156" sldId="312"/>
            <ac:spMk id="25" creationId="{6884A28A-A2B1-9AC3-2B83-9D542446C0BD}"/>
          </ac:spMkLst>
        </pc:spChg>
        <pc:picChg chg="add del mod">
          <ac:chgData name="Sophia R. Meyer" userId="435497ab-887c-4f2e-a6b8-329758218808" providerId="ADAL" clId="{88A1351C-9905-4D6F-B094-FF08AB5F1CE9}" dt="2023-10-11T19:57:46.551" v="908" actId="478"/>
          <ac:picMkLst>
            <pc:docMk/>
            <pc:sldMk cId="927313156" sldId="312"/>
            <ac:picMk id="3" creationId="{07995579-038C-0C75-B84A-A360A9958FAB}"/>
          </ac:picMkLst>
        </pc:picChg>
        <pc:picChg chg="del">
          <ac:chgData name="Sophia R. Meyer" userId="435497ab-887c-4f2e-a6b8-329758218808" providerId="ADAL" clId="{88A1351C-9905-4D6F-B094-FF08AB5F1CE9}" dt="2023-10-11T19:59:17.010" v="935" actId="478"/>
          <ac:picMkLst>
            <pc:docMk/>
            <pc:sldMk cId="927313156" sldId="312"/>
            <ac:picMk id="9" creationId="{C82DA925-978C-48A9-98AD-0653B7A3D2D9}"/>
          </ac:picMkLst>
        </pc:picChg>
        <pc:picChg chg="add mod">
          <ac:chgData name="Sophia R. Meyer" userId="435497ab-887c-4f2e-a6b8-329758218808" providerId="ADAL" clId="{88A1351C-9905-4D6F-B094-FF08AB5F1CE9}" dt="2023-10-11T20:03:25.124" v="1011" actId="27349"/>
          <ac:picMkLst>
            <pc:docMk/>
            <pc:sldMk cId="927313156" sldId="312"/>
            <ac:picMk id="10" creationId="{F4D02E64-2BAA-5021-4A65-619EC0BE325E}"/>
          </ac:picMkLst>
        </pc:picChg>
        <pc:picChg chg="del">
          <ac:chgData name="Sophia R. Meyer" userId="435497ab-887c-4f2e-a6b8-329758218808" providerId="ADAL" clId="{88A1351C-9905-4D6F-B094-FF08AB5F1CE9}" dt="2023-10-11T19:57:43.989" v="907" actId="478"/>
          <ac:picMkLst>
            <pc:docMk/>
            <pc:sldMk cId="927313156" sldId="312"/>
            <ac:picMk id="11" creationId="{E63B7C3F-04A4-43F6-881D-FA11061CBAFA}"/>
          </ac:picMkLst>
        </pc:picChg>
        <pc:picChg chg="del">
          <ac:chgData name="Sophia R. Meyer" userId="435497ab-887c-4f2e-a6b8-329758218808" providerId="ADAL" clId="{88A1351C-9905-4D6F-B094-FF08AB5F1CE9}" dt="2023-10-11T19:59:36.792" v="939" actId="478"/>
          <ac:picMkLst>
            <pc:docMk/>
            <pc:sldMk cId="927313156" sldId="312"/>
            <ac:picMk id="13" creationId="{E02C4914-F076-4415-9C5D-A9BDB6CC6110}"/>
          </ac:picMkLst>
        </pc:picChg>
        <pc:picChg chg="del">
          <ac:chgData name="Sophia R. Meyer" userId="435497ab-887c-4f2e-a6b8-329758218808" providerId="ADAL" clId="{88A1351C-9905-4D6F-B094-FF08AB5F1CE9}" dt="2023-10-11T20:01:35.734" v="991" actId="478"/>
          <ac:picMkLst>
            <pc:docMk/>
            <pc:sldMk cId="927313156" sldId="312"/>
            <ac:picMk id="15" creationId="{3D15FDC1-74B5-4FD8-BD17-0E2502C411A6}"/>
          </ac:picMkLst>
        </pc:picChg>
        <pc:picChg chg="add mod">
          <ac:chgData name="Sophia R. Meyer" userId="435497ab-887c-4f2e-a6b8-329758218808" providerId="ADAL" clId="{88A1351C-9905-4D6F-B094-FF08AB5F1CE9}" dt="2023-10-11T20:03:08.219" v="1003" actId="27349"/>
          <ac:picMkLst>
            <pc:docMk/>
            <pc:sldMk cId="927313156" sldId="312"/>
            <ac:picMk id="17" creationId="{13C2FC87-A89C-C863-6D75-D6EF96B598B9}"/>
          </ac:picMkLst>
        </pc:picChg>
        <pc:picChg chg="add mod modCrop">
          <ac:chgData name="Sophia R. Meyer" userId="435497ab-887c-4f2e-a6b8-329758218808" providerId="ADAL" clId="{88A1351C-9905-4D6F-B094-FF08AB5F1CE9}" dt="2023-10-11T20:01:32.907" v="990" actId="1076"/>
          <ac:picMkLst>
            <pc:docMk/>
            <pc:sldMk cId="927313156" sldId="312"/>
            <ac:picMk id="21" creationId="{54B6DBCF-1960-15CD-37F9-EBCFC9AB9EA7}"/>
          </ac:picMkLst>
        </pc:picChg>
        <pc:picChg chg="add mod modCrop">
          <ac:chgData name="Sophia R. Meyer" userId="435497ab-887c-4f2e-a6b8-329758218808" providerId="ADAL" clId="{88A1351C-9905-4D6F-B094-FF08AB5F1CE9}" dt="2023-10-11T20:03:13.144" v="1005" actId="27349"/>
          <ac:picMkLst>
            <pc:docMk/>
            <pc:sldMk cId="927313156" sldId="312"/>
            <ac:picMk id="27" creationId="{FCAF5639-E914-6498-3DCB-EBE65E715D22}"/>
          </ac:picMkLst>
        </pc:picChg>
      </pc:sldChg>
      <pc:sldChg chg="del">
        <pc:chgData name="Sophia R. Meyer" userId="435497ab-887c-4f2e-a6b8-329758218808" providerId="ADAL" clId="{88A1351C-9905-4D6F-B094-FF08AB5F1CE9}" dt="2023-10-11T19:10:59.296" v="442" actId="47"/>
        <pc:sldMkLst>
          <pc:docMk/>
          <pc:sldMk cId="688394540" sldId="314"/>
        </pc:sldMkLst>
      </pc:sldChg>
      <pc:sldChg chg="modSp mod">
        <pc:chgData name="Sophia R. Meyer" userId="435497ab-887c-4f2e-a6b8-329758218808" providerId="ADAL" clId="{88A1351C-9905-4D6F-B094-FF08AB5F1CE9}" dt="2023-10-11T19:05:30.320" v="69" actId="5793"/>
        <pc:sldMkLst>
          <pc:docMk/>
          <pc:sldMk cId="2448470487" sldId="315"/>
        </pc:sldMkLst>
        <pc:spChg chg="mod">
          <ac:chgData name="Sophia R. Meyer" userId="435497ab-887c-4f2e-a6b8-329758218808" providerId="ADAL" clId="{88A1351C-9905-4D6F-B094-FF08AB5F1CE9}" dt="2023-10-11T19:05:12.789" v="23" actId="20577"/>
          <ac:spMkLst>
            <pc:docMk/>
            <pc:sldMk cId="2448470487" sldId="315"/>
            <ac:spMk id="2" creationId="{C5F2FB0B-15EC-453B-BC9B-69AD35DDCEA3}"/>
          </ac:spMkLst>
        </pc:spChg>
        <pc:spChg chg="mod">
          <ac:chgData name="Sophia R. Meyer" userId="435497ab-887c-4f2e-a6b8-329758218808" providerId="ADAL" clId="{88A1351C-9905-4D6F-B094-FF08AB5F1CE9}" dt="2023-10-11T19:05:30.320" v="69" actId="5793"/>
          <ac:spMkLst>
            <pc:docMk/>
            <pc:sldMk cId="2448470487" sldId="315"/>
            <ac:spMk id="3" creationId="{05408798-0DB3-46BF-880E-7BB904D700F6}"/>
          </ac:spMkLst>
        </pc:spChg>
      </pc:sldChg>
      <pc:sldChg chg="modSp new mod">
        <pc:chgData name="Sophia R. Meyer" userId="435497ab-887c-4f2e-a6b8-329758218808" providerId="ADAL" clId="{88A1351C-9905-4D6F-B094-FF08AB5F1CE9}" dt="2023-10-11T21:04:31.770" v="1704" actId="255"/>
        <pc:sldMkLst>
          <pc:docMk/>
          <pc:sldMk cId="1735725664" sldId="316"/>
        </pc:sldMkLst>
        <pc:spChg chg="mod">
          <ac:chgData name="Sophia R. Meyer" userId="435497ab-887c-4f2e-a6b8-329758218808" providerId="ADAL" clId="{88A1351C-9905-4D6F-B094-FF08AB5F1CE9}" dt="2023-10-11T20:04:45.721" v="1107" actId="20577"/>
          <ac:spMkLst>
            <pc:docMk/>
            <pc:sldMk cId="1735725664" sldId="316"/>
            <ac:spMk id="2" creationId="{F063772B-9F2C-127F-78A4-6ABCF9A4F46C}"/>
          </ac:spMkLst>
        </pc:spChg>
        <pc:spChg chg="mod">
          <ac:chgData name="Sophia R. Meyer" userId="435497ab-887c-4f2e-a6b8-329758218808" providerId="ADAL" clId="{88A1351C-9905-4D6F-B094-FF08AB5F1CE9}" dt="2023-10-11T20:05:51.302" v="1173" actId="20577"/>
          <ac:spMkLst>
            <pc:docMk/>
            <pc:sldMk cId="1735725664" sldId="316"/>
            <ac:spMk id="3" creationId="{29512E25-DD7D-20FE-7882-89F36EE069FB}"/>
          </ac:spMkLst>
        </pc:spChg>
        <pc:spChg chg="mod">
          <ac:chgData name="Sophia R. Meyer" userId="435497ab-887c-4f2e-a6b8-329758218808" providerId="ADAL" clId="{88A1351C-9905-4D6F-B094-FF08AB5F1CE9}" dt="2023-10-11T20:42:07.965" v="1432" actId="27636"/>
          <ac:spMkLst>
            <pc:docMk/>
            <pc:sldMk cId="1735725664" sldId="316"/>
            <ac:spMk id="4" creationId="{066DFD6E-694C-EC44-EC32-6256EE630BFB}"/>
          </ac:spMkLst>
        </pc:spChg>
        <pc:spChg chg="mod">
          <ac:chgData name="Sophia R. Meyer" userId="435497ab-887c-4f2e-a6b8-329758218808" providerId="ADAL" clId="{88A1351C-9905-4D6F-B094-FF08AB5F1CE9}" dt="2023-10-11T20:04:54.639" v="1143" actId="20577"/>
          <ac:spMkLst>
            <pc:docMk/>
            <pc:sldMk cId="1735725664" sldId="316"/>
            <ac:spMk id="5" creationId="{FD8DC546-3EA7-2110-3896-627D75D285F0}"/>
          </ac:spMkLst>
        </pc:spChg>
        <pc:spChg chg="mod">
          <ac:chgData name="Sophia R. Meyer" userId="435497ab-887c-4f2e-a6b8-329758218808" providerId="ADAL" clId="{88A1351C-9905-4D6F-B094-FF08AB5F1CE9}" dt="2023-10-11T20:42:07.968" v="1433" actId="27636"/>
          <ac:spMkLst>
            <pc:docMk/>
            <pc:sldMk cId="1735725664" sldId="316"/>
            <ac:spMk id="6" creationId="{EF96D481-A6EF-CEF8-FE22-015E75CEAA3D}"/>
          </ac:spMkLst>
        </pc:spChg>
        <pc:spChg chg="mod">
          <ac:chgData name="Sophia R. Meyer" userId="435497ab-887c-4f2e-a6b8-329758218808" providerId="ADAL" clId="{88A1351C-9905-4D6F-B094-FF08AB5F1CE9}" dt="2023-10-11T20:05:48.478" v="1172" actId="20577"/>
          <ac:spMkLst>
            <pc:docMk/>
            <pc:sldMk cId="1735725664" sldId="316"/>
            <ac:spMk id="7" creationId="{9C07A390-F02C-6B91-3BAB-5F2209F7D32B}"/>
          </ac:spMkLst>
        </pc:spChg>
        <pc:spChg chg="mod">
          <ac:chgData name="Sophia R. Meyer" userId="435497ab-887c-4f2e-a6b8-329758218808" providerId="ADAL" clId="{88A1351C-9905-4D6F-B094-FF08AB5F1CE9}" dt="2023-10-11T21:04:31.770" v="1704" actId="255"/>
          <ac:spMkLst>
            <pc:docMk/>
            <pc:sldMk cId="1735725664" sldId="316"/>
            <ac:spMk id="8" creationId="{CBFA7711-5C3E-0836-B2E4-5D610F88646D}"/>
          </ac:spMkLst>
        </pc:spChg>
      </pc:sldChg>
      <pc:sldChg chg="new del">
        <pc:chgData name="Sophia R. Meyer" userId="435497ab-887c-4f2e-a6b8-329758218808" providerId="ADAL" clId="{88A1351C-9905-4D6F-B094-FF08AB5F1CE9}" dt="2023-10-11T19:56:42.130" v="904" actId="680"/>
        <pc:sldMkLst>
          <pc:docMk/>
          <pc:sldMk cId="4001358941" sldId="316"/>
        </pc:sldMkLst>
      </pc:sldChg>
      <pc:sldChg chg="modSp new del mod">
        <pc:chgData name="Sophia R. Meyer" userId="435497ab-887c-4f2e-a6b8-329758218808" providerId="ADAL" clId="{88A1351C-9905-4D6F-B094-FF08AB5F1CE9}" dt="2023-10-11T21:08:50.960" v="1709" actId="2696"/>
        <pc:sldMkLst>
          <pc:docMk/>
          <pc:sldMk cId="1736521482" sldId="317"/>
        </pc:sldMkLst>
        <pc:spChg chg="mod">
          <ac:chgData name="Sophia R. Meyer" userId="435497ab-887c-4f2e-a6b8-329758218808" providerId="ADAL" clId="{88A1351C-9905-4D6F-B094-FF08AB5F1CE9}" dt="2023-10-11T21:05:20.786" v="1708"/>
          <ac:spMkLst>
            <pc:docMk/>
            <pc:sldMk cId="1736521482" sldId="317"/>
            <ac:spMk id="5" creationId="{1BB91B50-9745-FCF1-083B-39CFB0E2ADD8}"/>
          </ac:spMkLst>
        </pc:spChg>
      </pc:sldChg>
      <pc:sldChg chg="modSp add mod ord">
        <pc:chgData name="Sophia R. Meyer" userId="435497ab-887c-4f2e-a6b8-329758218808" providerId="ADAL" clId="{88A1351C-9905-4D6F-B094-FF08AB5F1CE9}" dt="2023-10-12T17:46:22.062" v="1855"/>
        <pc:sldMkLst>
          <pc:docMk/>
          <pc:sldMk cId="4245769575" sldId="317"/>
        </pc:sldMkLst>
        <pc:spChg chg="mod">
          <ac:chgData name="Sophia R. Meyer" userId="435497ab-887c-4f2e-a6b8-329758218808" providerId="ADAL" clId="{88A1351C-9905-4D6F-B094-FF08AB5F1CE9}" dt="2023-10-11T21:09:48.076" v="1732" actId="20577"/>
          <ac:spMkLst>
            <pc:docMk/>
            <pc:sldMk cId="4245769575" sldId="317"/>
            <ac:spMk id="2" creationId="{C5F2FB0B-15EC-453B-BC9B-69AD35DDCEA3}"/>
          </ac:spMkLst>
        </pc:spChg>
        <pc:spChg chg="mod">
          <ac:chgData name="Sophia R. Meyer" userId="435497ab-887c-4f2e-a6b8-329758218808" providerId="ADAL" clId="{88A1351C-9905-4D6F-B094-FF08AB5F1CE9}" dt="2023-10-11T21:10:08.116" v="1835" actId="20577"/>
          <ac:spMkLst>
            <pc:docMk/>
            <pc:sldMk cId="4245769575" sldId="317"/>
            <ac:spMk id="3" creationId="{05408798-0DB3-46BF-880E-7BB904D700F6}"/>
          </ac:spMkLst>
        </pc:spChg>
      </pc:sldChg>
    </pc:docChg>
  </pc:docChgLst>
  <pc:docChgLst>
    <pc:chgData name="Sophia R. Meyer" userId="S::meyeso01@gettysburg.edu::435497ab-887c-4f2e-a6b8-329758218808" providerId="AD" clId="Web-{D27B630F-6714-562F-B0A7-41F0832B232F}"/>
    <pc:docChg chg="modSld sldOrd">
      <pc:chgData name="Sophia R. Meyer" userId="S::meyeso01@gettysburg.edu::435497ab-887c-4f2e-a6b8-329758218808" providerId="AD" clId="Web-{D27B630F-6714-562F-B0A7-41F0832B232F}" dt="2023-10-11T23:31:48.111" v="114"/>
      <pc:docMkLst>
        <pc:docMk/>
      </pc:docMkLst>
      <pc:sldChg chg="ord">
        <pc:chgData name="Sophia R. Meyer" userId="S::meyeso01@gettysburg.edu::435497ab-887c-4f2e-a6b8-329758218808" providerId="AD" clId="Web-{D27B630F-6714-562F-B0A7-41F0832B232F}" dt="2023-10-11T23:31:48.111" v="114"/>
        <pc:sldMkLst>
          <pc:docMk/>
          <pc:sldMk cId="114769864" sldId="306"/>
        </pc:sldMkLst>
      </pc:sldChg>
      <pc:sldChg chg="modSp">
        <pc:chgData name="Sophia R. Meyer" userId="S::meyeso01@gettysburg.edu::435497ab-887c-4f2e-a6b8-329758218808" providerId="AD" clId="Web-{D27B630F-6714-562F-B0A7-41F0832B232F}" dt="2023-10-11T23:28:59.130" v="87" actId="20577"/>
        <pc:sldMkLst>
          <pc:docMk/>
          <pc:sldMk cId="3584772686" sldId="311"/>
        </pc:sldMkLst>
        <pc:spChg chg="mod">
          <ac:chgData name="Sophia R. Meyer" userId="S::meyeso01@gettysburg.edu::435497ab-887c-4f2e-a6b8-329758218808" providerId="AD" clId="Web-{D27B630F-6714-562F-B0A7-41F0832B232F}" dt="2023-10-11T23:28:45.051" v="85" actId="20577"/>
          <ac:spMkLst>
            <pc:docMk/>
            <pc:sldMk cId="3584772686" sldId="311"/>
            <ac:spMk id="8" creationId="{50061247-EA4F-4DFA-AFCE-648487762CF7}"/>
          </ac:spMkLst>
        </pc:spChg>
        <pc:spChg chg="mod">
          <ac:chgData name="Sophia R. Meyer" userId="S::meyeso01@gettysburg.edu::435497ab-887c-4f2e-a6b8-329758218808" providerId="AD" clId="Web-{D27B630F-6714-562F-B0A7-41F0832B232F}" dt="2023-10-11T23:28:59.130" v="87" actId="20577"/>
          <ac:spMkLst>
            <pc:docMk/>
            <pc:sldMk cId="3584772686" sldId="311"/>
            <ac:spMk id="23" creationId="{249ACE4E-0038-4BA2-8883-8C3F73B79C44}"/>
          </ac:spMkLst>
        </pc:spChg>
      </pc:sldChg>
      <pc:sldChg chg="modSp">
        <pc:chgData name="Sophia R. Meyer" userId="S::meyeso01@gettysburg.edu::435497ab-887c-4f2e-a6b8-329758218808" providerId="AD" clId="Web-{D27B630F-6714-562F-B0A7-41F0832B232F}" dt="2023-10-11T23:31:43.501" v="113" actId="20577"/>
        <pc:sldMkLst>
          <pc:docMk/>
          <pc:sldMk cId="1735725664" sldId="316"/>
        </pc:sldMkLst>
        <pc:spChg chg="mod">
          <ac:chgData name="Sophia R. Meyer" userId="S::meyeso01@gettysburg.edu::435497ab-887c-4f2e-a6b8-329758218808" providerId="AD" clId="Web-{D27B630F-6714-562F-B0A7-41F0832B232F}" dt="2023-10-11T23:29:25.897" v="89" actId="20577"/>
          <ac:spMkLst>
            <pc:docMk/>
            <pc:sldMk cId="1735725664" sldId="316"/>
            <ac:spMk id="4" creationId="{066DFD6E-694C-EC44-EC32-6256EE630BFB}"/>
          </ac:spMkLst>
        </pc:spChg>
        <pc:spChg chg="mod">
          <ac:chgData name="Sophia R. Meyer" userId="S::meyeso01@gettysburg.edu::435497ab-887c-4f2e-a6b8-329758218808" providerId="AD" clId="Web-{D27B630F-6714-562F-B0A7-41F0832B232F}" dt="2023-10-11T23:31:43.501" v="113" actId="20577"/>
          <ac:spMkLst>
            <pc:docMk/>
            <pc:sldMk cId="1735725664" sldId="316"/>
            <ac:spMk id="6" creationId="{EF96D481-A6EF-CEF8-FE22-015E75CEAA3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0282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25369"/>
            <a:ext cx="10515600" cy="1325563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987825"/>
            <a:ext cx="4553712" cy="51724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84977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4848" y="1987825"/>
            <a:ext cx="4553712" cy="51724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84848" y="2584977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15430"/>
            <a:ext cx="9486246" cy="1325563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838739"/>
            <a:ext cx="2834640" cy="666336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64709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83480" y="1838739"/>
            <a:ext cx="2834640" cy="666336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983480" y="2564709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31352" y="1838739"/>
            <a:ext cx="2834640" cy="66633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31352" y="2564709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1719" y="136525"/>
            <a:ext cx="4987412" cy="1555115"/>
          </a:xfrm>
        </p:spPr>
        <p:txBody>
          <a:bodyPr anchor="b"/>
          <a:lstStyle>
            <a:lvl1pPr algn="l">
              <a:defRPr sz="4000" b="0" i="0" cap="none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51717" y="1801368"/>
            <a:ext cx="4987412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83464" y="301752"/>
            <a:ext cx="2459736" cy="2505456"/>
          </a:xfrm>
        </p:spPr>
        <p:txBody>
          <a:bodyPr tIns="548640" anchor="t" anchorCtr="0"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44952" y="301752"/>
            <a:ext cx="2459736" cy="2505456"/>
          </a:xfrm>
        </p:spPr>
        <p:txBody>
          <a:bodyPr tIns="548640" anchor="t" anchorCtr="0"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3464" y="3108960"/>
            <a:ext cx="5221224" cy="3447288"/>
          </a:xfrm>
        </p:spPr>
        <p:txBody>
          <a:bodyPr tIns="548640" anchor="t" anchorCtr="0"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3206" y="585216"/>
            <a:ext cx="5103602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tIns="457200" anchor="t" anchorCtr="0">
            <a:noAutofit/>
          </a:bodyPr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tIns="457200" anchor="t" anchorCtr="0">
            <a:noAutofit/>
          </a:bodyPr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tIns="457200" anchor="t" anchorCtr="0">
            <a:noAutofit/>
          </a:bodyPr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3206" y="3127248"/>
            <a:ext cx="5103602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tIns="457200" anchor="t" anchorCtr="0">
            <a:noAutofit/>
          </a:bodyPr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colorful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8448" y="357809"/>
            <a:ext cx="6272784" cy="3080335"/>
          </a:xfrm>
        </p:spPr>
        <p:txBody>
          <a:bodyPr anchor="b"/>
          <a:lstStyle>
            <a:lvl1pPr algn="l">
              <a:defRPr sz="5400" b="1" i="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843462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4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63040"/>
            <a:ext cx="9144000" cy="2340864"/>
          </a:xfrm>
        </p:spPr>
        <p:txBody>
          <a:bodyPr anchor="b">
            <a:noAutofit/>
          </a:bodyPr>
          <a:lstStyle>
            <a:lvl1pPr algn="ctr">
              <a:defRPr sz="6000" b="1" i="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7048" y="3838890"/>
            <a:ext cx="9144000" cy="450613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01661"/>
            <a:ext cx="10515600" cy="397530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1655" y="4300068"/>
            <a:ext cx="4434835" cy="510474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83464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7863840" cy="1325563"/>
          </a:xfrm>
        </p:spPr>
        <p:txBody>
          <a:bodyPr/>
          <a:lstStyle>
            <a:lvl1pPr>
              <a:defRPr sz="4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88843"/>
            <a:ext cx="10515600" cy="1457395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357809"/>
            <a:ext cx="6272784" cy="3080335"/>
          </a:xfrm>
        </p:spPr>
        <p:txBody>
          <a:bodyPr/>
          <a:lstStyle/>
          <a:p>
            <a:r>
              <a:rPr lang="en-US" dirty="0"/>
              <a:t>Introduction to model un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/>
          <a:lstStyle/>
          <a:p>
            <a:r>
              <a:rPr lang="en-US" dirty="0"/>
              <a:t>IAA 2023-2024</a:t>
            </a:r>
          </a:p>
          <a:p>
            <a:r>
              <a:rPr lang="en-US" dirty="0"/>
              <a:t>Week 4</a:t>
            </a:r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/>
          <a:p>
            <a:r>
              <a:rPr lang="en-US" dirty="0"/>
              <a:t>Intro to Model UN: Week 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/>
          <a:p>
            <a:r>
              <a:rPr lang="en-US" dirty="0"/>
              <a:t>Library of Congress Fieldtrip</a:t>
            </a:r>
          </a:p>
          <a:p>
            <a:endParaRPr lang="en-US" dirty="0"/>
          </a:p>
        </p:txBody>
      </p:sp>
      <p:pic>
        <p:nvPicPr>
          <p:cNvPr id="10" name="Picture Placeholder 9" descr="Gavel outline">
            <a:extLst>
              <a:ext uri="{FF2B5EF4-FFF2-40B4-BE49-F238E27FC236}">
                <a16:creationId xmlns:a16="http://schemas.microsoft.com/office/drawing/2014/main" id="{F4D02E64-2BAA-5021-4A65-619EC0BE325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7" b="347"/>
          <a:stretch>
            <a:fillRect/>
          </a:stretch>
        </p:blipFill>
        <p:spPr>
          <a:xfrm>
            <a:off x="3805935" y="2166277"/>
            <a:ext cx="2290065" cy="2273502"/>
          </a:xfrm>
          <a:prstGeom prst="rect">
            <a:avLst/>
          </a:prstGeom>
        </p:spPr>
      </p:pic>
      <p:pic>
        <p:nvPicPr>
          <p:cNvPr id="17" name="Picture Placeholder 16" descr="Cheers outline">
            <a:extLst>
              <a:ext uri="{FF2B5EF4-FFF2-40B4-BE49-F238E27FC236}">
                <a16:creationId xmlns:a16="http://schemas.microsoft.com/office/drawing/2014/main" id="{13C2FC87-A89C-C863-6D75-D6EF96B598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1" b="41"/>
          <a:stretch>
            <a:fillRect/>
          </a:stretch>
        </p:blipFill>
        <p:spPr>
          <a:xfrm>
            <a:off x="1902372" y="1144950"/>
            <a:ext cx="1952279" cy="1952279"/>
          </a:xfrm>
        </p:spPr>
      </p:pic>
      <p:pic>
        <p:nvPicPr>
          <p:cNvPr id="21" name="Picture Placeholder 20" descr="Globe outline">
            <a:extLst>
              <a:ext uri="{FF2B5EF4-FFF2-40B4-BE49-F238E27FC236}">
                <a16:creationId xmlns:a16="http://schemas.microsoft.com/office/drawing/2014/main" id="{54B6DBCF-1960-15CD-37F9-EBCFC9AB9EA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1662" b="-8743"/>
          <a:stretch/>
        </p:blipFill>
        <p:spPr>
          <a:xfrm>
            <a:off x="5593600" y="3789119"/>
            <a:ext cx="2987029" cy="3298744"/>
          </a:xfrm>
          <a:prstGeom prst="rect">
            <a:avLst/>
          </a:prstGeom>
        </p:spPr>
      </p:pic>
      <p:pic>
        <p:nvPicPr>
          <p:cNvPr id="27" name="Picture Placeholder 26" descr="Quill outline">
            <a:extLst>
              <a:ext uri="{FF2B5EF4-FFF2-40B4-BE49-F238E27FC236}">
                <a16:creationId xmlns:a16="http://schemas.microsoft.com/office/drawing/2014/main" id="{FCAF5639-E914-6498-3DCB-EBE65E715D2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92" t="91" r="18" b="-1"/>
          <a:stretch/>
        </p:blipFill>
        <p:spPr>
          <a:xfrm>
            <a:off x="1028383" y="3924860"/>
            <a:ext cx="2984107" cy="29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936" y="585216"/>
            <a:ext cx="5833872" cy="2276856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/>
          <a:p>
            <a:r>
              <a:rPr lang="en-US" dirty="0"/>
              <a:t>Intro to Model UN: Week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/>
          <a:p>
            <a:r>
              <a:rPr lang="en-US" dirty="0"/>
              <a:t>What is a Resolution?</a:t>
            </a:r>
          </a:p>
          <a:p>
            <a:r>
              <a:rPr lang="en-US" dirty="0"/>
              <a:t>Structure of a Resolution</a:t>
            </a:r>
          </a:p>
          <a:p>
            <a:r>
              <a:rPr lang="en-US" dirty="0"/>
              <a:t>How to Write a Resolution</a:t>
            </a:r>
          </a:p>
          <a:p>
            <a:r>
              <a:rPr lang="en-US" dirty="0"/>
              <a:t>Practice</a:t>
            </a:r>
          </a:p>
          <a:p>
            <a:r>
              <a:rPr lang="en-US" dirty="0"/>
              <a:t>Announcements</a:t>
            </a:r>
          </a:p>
        </p:txBody>
      </p:sp>
      <p:pic>
        <p:nvPicPr>
          <p:cNvPr id="15" name="Picture Placeholder 14" descr="Typewriter outline">
            <a:extLst>
              <a:ext uri="{FF2B5EF4-FFF2-40B4-BE49-F238E27FC236}">
                <a16:creationId xmlns:a16="http://schemas.microsoft.com/office/drawing/2014/main" id="{937003B9-29C5-FADD-CC3E-D0A33F42284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6432" y="2530057"/>
            <a:ext cx="365760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/>
          <a:lstStyle/>
          <a:p>
            <a:r>
              <a:rPr lang="en-US" dirty="0"/>
              <a:t>What is a Resolution?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38890"/>
            <a:ext cx="9144000" cy="450613"/>
          </a:xfrm>
        </p:spPr>
        <p:txBody>
          <a:bodyPr/>
          <a:lstStyle/>
          <a:p>
            <a:r>
              <a:rPr lang="en-US" dirty="0"/>
              <a:t>The Means to an End</a:t>
            </a: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anchor="b">
            <a:normAutofit/>
          </a:bodyPr>
          <a:lstStyle/>
          <a:p>
            <a:r>
              <a:rPr lang="en-US" dirty="0"/>
              <a:t>Resolutions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Intro to Model UN: Week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Delegates create</a:t>
            </a:r>
            <a:r>
              <a:rPr lang="en-US" b="0" i="0" dirty="0">
                <a:solidFill>
                  <a:srgbClr val="111111"/>
                </a:solidFill>
                <a:effectLst/>
                <a:latin typeface="+mj-lt"/>
              </a:rPr>
              <a:t> resolutions, which are documents that contains all the issues that the committee wants to solve and the proposed solutions to that issue.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1111"/>
                </a:solidFill>
                <a:latin typeface="+mj-lt"/>
              </a:rPr>
              <a:t>They are written during unmoderated caucuses with other groups of students. Authors of resolutions are called </a:t>
            </a:r>
            <a:r>
              <a:rPr lang="en-US" b="1" dirty="0">
                <a:solidFill>
                  <a:srgbClr val="111111"/>
                </a:solidFill>
                <a:latin typeface="+mj-lt"/>
              </a:rPr>
              <a:t>sponsors, </a:t>
            </a:r>
            <a:r>
              <a:rPr lang="en-US" dirty="0">
                <a:solidFill>
                  <a:srgbClr val="111111"/>
                </a:solidFill>
                <a:latin typeface="+mj-lt"/>
              </a:rPr>
              <a:t> while </a:t>
            </a:r>
            <a:r>
              <a:rPr lang="en-US" b="1" dirty="0">
                <a:solidFill>
                  <a:srgbClr val="111111"/>
                </a:solidFill>
                <a:latin typeface="+mj-lt"/>
              </a:rPr>
              <a:t>signatories</a:t>
            </a:r>
            <a:r>
              <a:rPr lang="en-US" dirty="0">
                <a:solidFill>
                  <a:srgbClr val="111111"/>
                </a:solidFill>
                <a:latin typeface="+mj-lt"/>
              </a:rPr>
              <a:t> are those who have signed on to support the WP.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1111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Placeholder 11" descr="Person touching globe">
            <a:extLst>
              <a:ext uri="{FF2B5EF4-FFF2-40B4-BE49-F238E27FC236}">
                <a16:creationId xmlns:a16="http://schemas.microsoft.com/office/drawing/2014/main" id="{8EF69ECB-8068-FCCA-222C-3DC9F67D7B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8145" r="4357" b="3"/>
          <a:stretch/>
        </p:blipFill>
        <p:spPr>
          <a:xfrm>
            <a:off x="7451965" y="1665520"/>
            <a:ext cx="4266960" cy="4266968"/>
          </a:xfrm>
          <a:noFill/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/>
          <a:lstStyle/>
          <a:p>
            <a:r>
              <a:rPr lang="en-US" dirty="0"/>
              <a:t>Structure of Resolutions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38890"/>
            <a:ext cx="9144000" cy="450613"/>
          </a:xfrm>
        </p:spPr>
        <p:txBody>
          <a:bodyPr/>
          <a:lstStyle/>
          <a:p>
            <a:r>
              <a:rPr lang="en-US" dirty="0"/>
              <a:t>Or How to Formulate a Killer Rezzie</a:t>
            </a:r>
          </a:p>
        </p:txBody>
      </p:sp>
    </p:spTree>
    <p:extLst>
      <p:ext uri="{BB962C8B-B14F-4D97-AF65-F5344CB8AC3E}">
        <p14:creationId xmlns:p14="http://schemas.microsoft.com/office/powerpoint/2010/main" val="244847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772B-9F2C-127F-78A4-6ABCF9A4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12E25-DD7D-20FE-7882-89F36EE06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DFD6E-694C-EC44-EC32-6256EE630B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220000"/>
              </a:lnSpc>
            </a:pPr>
            <a:r>
              <a:rPr lang="en-US" dirty="0"/>
              <a:t>Title: make it good</a:t>
            </a:r>
            <a:endParaRPr lang="en-US"/>
          </a:p>
          <a:p>
            <a:pPr>
              <a:lnSpc>
                <a:spcPct val="220000"/>
              </a:lnSpc>
            </a:pPr>
            <a:r>
              <a:rPr lang="en-US" dirty="0"/>
              <a:t>Working paper number (#.#)</a:t>
            </a:r>
          </a:p>
          <a:p>
            <a:pPr>
              <a:lnSpc>
                <a:spcPct val="220000"/>
              </a:lnSpc>
            </a:pPr>
            <a:r>
              <a:rPr lang="en-US" dirty="0"/>
              <a:t>Committee name</a:t>
            </a:r>
          </a:p>
          <a:p>
            <a:pPr>
              <a:lnSpc>
                <a:spcPct val="220000"/>
              </a:lnSpc>
            </a:pPr>
            <a:r>
              <a:rPr lang="en-US" dirty="0"/>
              <a:t>Topic in full</a:t>
            </a:r>
          </a:p>
          <a:p>
            <a:pPr>
              <a:lnSpc>
                <a:spcPct val="220000"/>
              </a:lnSpc>
            </a:pPr>
            <a:r>
              <a:rPr lang="en-US" dirty="0"/>
              <a:t>Sponsors</a:t>
            </a:r>
          </a:p>
          <a:p>
            <a:pPr>
              <a:lnSpc>
                <a:spcPct val="220000"/>
              </a:lnSpc>
            </a:pPr>
            <a:r>
              <a:rPr lang="en-US" dirty="0"/>
              <a:t>Signatories</a:t>
            </a:r>
          </a:p>
          <a:p>
            <a:pPr>
              <a:lnSpc>
                <a:spcPct val="220000"/>
              </a:lnSpc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DC546-3EA7-2110-3896-627D75D28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Preambulatory Clauses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6D481-A6EF-CEF8-FE22-015E75CEA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64709"/>
            <a:ext cx="2834640" cy="387149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00" dirty="0"/>
              <a:t>A preambulatory clause creates the atmosphere for the rest of the working paper and the operative clauses to come. 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1500" dirty="0"/>
              <a:t>Use these preambulatory clauses to clarify the importance of your working paper. </a:t>
            </a:r>
          </a:p>
          <a:p>
            <a:pPr>
              <a:lnSpc>
                <a:spcPct val="100000"/>
              </a:lnSpc>
            </a:pPr>
            <a:r>
              <a:rPr lang="en-US" sz="1500" dirty="0"/>
              <a:t>Preambulatory clauses can also be used to outline pressing problems and past international action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07A390-F02C-6B91-3BAB-5F2209F7D3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Operative Clauses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FA7711-5C3E-0836-B2E4-5D610F88646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500" dirty="0"/>
              <a:t>These are action clauses. 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Make sure your operative clauses present what action you wish for the assembly to take with as much details as you feel are necessary.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Remember that quality is more important than quantity, you should have more operative than preambulatory clauses</a:t>
            </a:r>
            <a:r>
              <a:rPr lang="en-US" sz="14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2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38890"/>
            <a:ext cx="9144000" cy="450613"/>
          </a:xfrm>
        </p:spPr>
        <p:txBody>
          <a:bodyPr/>
          <a:lstStyle/>
          <a:p>
            <a:r>
              <a:rPr lang="en-US" dirty="0"/>
              <a:t>Assemble in your pairs to write a practice resolution and bring to the Dais</a:t>
            </a:r>
          </a:p>
        </p:txBody>
      </p:sp>
    </p:spTree>
    <p:extLst>
      <p:ext uri="{BB962C8B-B14F-4D97-AF65-F5344CB8AC3E}">
        <p14:creationId xmlns:p14="http://schemas.microsoft.com/office/powerpoint/2010/main" val="424576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536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Resolutions Versus Directives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ABC42-7E22-4F59-A0B6-AD98B5CAE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987825"/>
            <a:ext cx="4553712" cy="517249"/>
          </a:xfrm>
        </p:spPr>
        <p:txBody>
          <a:bodyPr/>
          <a:lstStyle/>
          <a:p>
            <a:r>
              <a:rPr lang="en-US" dirty="0"/>
              <a:t>Directive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84977"/>
            <a:ext cx="4553712" cy="3684588"/>
          </a:xfrm>
        </p:spPr>
        <p:txBody>
          <a:bodyPr>
            <a:normAutofit/>
          </a:bodyPr>
          <a:lstStyle/>
          <a:p>
            <a:r>
              <a:rPr lang="en-US" dirty="0"/>
              <a:t>Directives are straightforward, very short (can be 2-3 clauses).</a:t>
            </a:r>
          </a:p>
          <a:p>
            <a:r>
              <a:rPr lang="en-US" dirty="0"/>
              <a:t>Are actionable, so they can authorize military force and are not just “recommendations”.</a:t>
            </a:r>
          </a:p>
          <a:p>
            <a:r>
              <a:rPr lang="en-US" dirty="0"/>
              <a:t>You may pass hundreds of them during a committee.</a:t>
            </a:r>
          </a:p>
          <a:p>
            <a:r>
              <a:rPr lang="en-US" dirty="0"/>
              <a:t>Also, can release pressers, which are an important tool.</a:t>
            </a:r>
          </a:p>
          <a:p>
            <a:r>
              <a:rPr lang="en-US" dirty="0"/>
              <a:t>Contains </a:t>
            </a:r>
            <a:r>
              <a:rPr lang="en-US" b="1" dirty="0"/>
              <a:t>only operative clauses.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7FB98-C049-45C5-86B4-4CF44B247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987825"/>
            <a:ext cx="4553712" cy="517249"/>
          </a:xfrm>
        </p:spPr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4CB9D-E60B-4C8A-B4E7-23BC1D9FA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84977"/>
            <a:ext cx="4553712" cy="3684588"/>
          </a:xfrm>
        </p:spPr>
        <p:txBody>
          <a:bodyPr>
            <a:normAutofit/>
          </a:bodyPr>
          <a:lstStyle/>
          <a:p>
            <a:r>
              <a:rPr lang="en-US" dirty="0"/>
              <a:t>Looooooong documents…40 or more pages is the usual.</a:t>
            </a:r>
          </a:p>
          <a:p>
            <a:r>
              <a:rPr lang="en-US" dirty="0"/>
              <a:t>Does not have actionable clauses. </a:t>
            </a:r>
          </a:p>
          <a:p>
            <a:r>
              <a:rPr lang="en-US" dirty="0"/>
              <a:t>Pass only a handful (usually at least two, not more than 5).</a:t>
            </a:r>
          </a:p>
          <a:p>
            <a:r>
              <a:rPr lang="en-US" dirty="0"/>
              <a:t>Resolutions are the only thing that can be written and passed into law.</a:t>
            </a:r>
          </a:p>
          <a:p>
            <a:r>
              <a:rPr lang="en-US" dirty="0"/>
              <a:t>Contains preambulatory </a:t>
            </a:r>
            <a:r>
              <a:rPr lang="en-US" b="1" dirty="0"/>
              <a:t>and</a:t>
            </a:r>
            <a:r>
              <a:rPr lang="en-US" dirty="0"/>
              <a:t> operative clauses.</a:t>
            </a:r>
          </a:p>
        </p:txBody>
      </p:sp>
    </p:spTree>
    <p:extLst>
      <p:ext uri="{BB962C8B-B14F-4D97-AF65-F5344CB8AC3E}">
        <p14:creationId xmlns:p14="http://schemas.microsoft.com/office/powerpoint/2010/main" val="312476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1719" y="136525"/>
            <a:ext cx="4987412" cy="1555115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717" y="1801368"/>
            <a:ext cx="4987412" cy="47548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dirty="0"/>
              <a:t>Preambulatory Clauses vs. Operative Clauses</a:t>
            </a:r>
          </a:p>
          <a:p>
            <a:pPr marL="342900" indent="-342900">
              <a:buChar char="•"/>
            </a:pPr>
            <a:r>
              <a:rPr lang="en-US" dirty="0"/>
              <a:t>Structure</a:t>
            </a:r>
          </a:p>
          <a:p>
            <a:pPr marL="342900" indent="-342900">
              <a:buChar char="•"/>
            </a:pPr>
            <a:r>
              <a:rPr lang="en-US" dirty="0"/>
              <a:t>Directive vs. Resolution</a:t>
            </a:r>
          </a:p>
          <a:p>
            <a:pPr marL="342900" indent="-342900">
              <a:buChar char="•"/>
            </a:pPr>
            <a:r>
              <a:rPr lang="en-US" dirty="0"/>
              <a:t>Conference Attire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249ACE4E-0038-4BA2-8883-8C3F73B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a typeface="+mn-lt"/>
                <a:cs typeface="+mn-lt"/>
              </a:rPr>
              <a:t>Intro to Model UN: Week 4</a:t>
            </a:r>
            <a:endParaRPr lang="en-US" b="0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Placeholder 10" descr="Greek Temple outline">
            <a:extLst>
              <a:ext uri="{FF2B5EF4-FFF2-40B4-BE49-F238E27FC236}">
                <a16:creationId xmlns:a16="http://schemas.microsoft.com/office/drawing/2014/main" id="{57301B71-1813-C970-D28E-5B48F37A29C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19" r="919"/>
          <a:stretch>
            <a:fillRect/>
          </a:stretch>
        </p:blipFill>
        <p:spPr/>
      </p:pic>
      <p:pic>
        <p:nvPicPr>
          <p:cNvPr id="26" name="Picture Placeholder 25" descr="Comment Like outline">
            <a:extLst>
              <a:ext uri="{FF2B5EF4-FFF2-40B4-BE49-F238E27FC236}">
                <a16:creationId xmlns:a16="http://schemas.microsoft.com/office/drawing/2014/main" id="{D6F66DE4-76D3-B2B1-FD43-8660394DE8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87" r="887"/>
          <a:stretch>
            <a:fillRect/>
          </a:stretch>
        </p:blipFill>
        <p:spPr/>
      </p:pic>
      <p:pic>
        <p:nvPicPr>
          <p:cNvPr id="28" name="Picture Placeholder 27" descr="Signature outline">
            <a:extLst>
              <a:ext uri="{FF2B5EF4-FFF2-40B4-BE49-F238E27FC236}">
                <a16:creationId xmlns:a16="http://schemas.microsoft.com/office/drawing/2014/main" id="{0CFF004F-6296-9DC1-5CE4-17F73E008C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6981" b="1698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EF_V6" id="{B99EEC42-D414-4987-8414-5C338F56E426}" vid="{1FF68F6C-85E3-4376-BFA9-1F6778914A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69D2E8-20DE-4F32-923E-07859F820D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9275799-781E-48CE-9F54-0C35EC7B47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331494-2B4C-4D3C-A5D2-BA1DC99CD22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{7E8817EB-752D-423B-9F1D-6F353A66B073}tf89338750_win32</Template>
  <TotalTime>152</TotalTime>
  <Words>402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Univers</vt:lpstr>
      <vt:lpstr>GradientUnivers</vt:lpstr>
      <vt:lpstr>Introduction to model un</vt:lpstr>
      <vt:lpstr>Agenda</vt:lpstr>
      <vt:lpstr>What is a Resolution?</vt:lpstr>
      <vt:lpstr>Resolutions</vt:lpstr>
      <vt:lpstr>Structure of Resolutions</vt:lpstr>
      <vt:lpstr>The Big Three</vt:lpstr>
      <vt:lpstr>Practice</vt:lpstr>
      <vt:lpstr>Resolutions Versus Directives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model un</dc:title>
  <dc:creator>Sophia R. Meyer</dc:creator>
  <cp:lastModifiedBy>Sophia R. Meyer</cp:lastModifiedBy>
  <cp:revision>92</cp:revision>
  <dcterms:created xsi:type="dcterms:W3CDTF">2023-10-11T18:48:01Z</dcterms:created>
  <dcterms:modified xsi:type="dcterms:W3CDTF">2023-10-12T17:46:31Z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