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0"/>
  </p:notesMasterIdLst>
  <p:sldIdLst>
    <p:sldId id="278" r:id="rId5"/>
    <p:sldId id="279" r:id="rId6"/>
    <p:sldId id="280" r:id="rId7"/>
    <p:sldId id="281" r:id="rId8"/>
    <p:sldId id="294" r:id="rId9"/>
    <p:sldId id="282" r:id="rId10"/>
    <p:sldId id="290" r:id="rId11"/>
    <p:sldId id="285" r:id="rId12"/>
    <p:sldId id="295" r:id="rId13"/>
    <p:sldId id="291" r:id="rId14"/>
    <p:sldId id="296" r:id="rId15"/>
    <p:sldId id="297" r:id="rId16"/>
    <p:sldId id="298" r:id="rId17"/>
    <p:sldId id="292" r:id="rId18"/>
    <p:sldId id="293" r:id="rId1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859FC-E7C3-4DB1-A9D9-C19DC5B2A484}" v="11" dt="2023-09-19T18:03:25.97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p:scale>
          <a:sx n="42" d="100"/>
          <a:sy n="42" d="100"/>
        </p:scale>
        <p:origin x="2256" y="86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a R. Meyer" userId="435497ab-887c-4f2e-a6b8-329758218808" providerId="ADAL" clId="{83D859FC-E7C3-4DB1-A9D9-C19DC5B2A484}"/>
    <pc:docChg chg="undo custSel addSld delSld modSld sldOrd">
      <pc:chgData name="Sophia R. Meyer" userId="435497ab-887c-4f2e-a6b8-329758218808" providerId="ADAL" clId="{83D859FC-E7C3-4DB1-A9D9-C19DC5B2A484}" dt="2023-09-19T19:24:24.806" v="7517" actId="20577"/>
      <pc:docMkLst>
        <pc:docMk/>
      </pc:docMkLst>
      <pc:sldChg chg="modSp mod">
        <pc:chgData name="Sophia R. Meyer" userId="435497ab-887c-4f2e-a6b8-329758218808" providerId="ADAL" clId="{83D859FC-E7C3-4DB1-A9D9-C19DC5B2A484}" dt="2023-09-19T15:30:11.927" v="26" actId="20577"/>
        <pc:sldMkLst>
          <pc:docMk/>
          <pc:sldMk cId="2131568492" sldId="278"/>
        </pc:sldMkLst>
        <pc:spChg chg="mod">
          <ac:chgData name="Sophia R. Meyer" userId="435497ab-887c-4f2e-a6b8-329758218808" providerId="ADAL" clId="{83D859FC-E7C3-4DB1-A9D9-C19DC5B2A484}" dt="2023-09-19T15:30:11.927" v="26" actId="20577"/>
          <ac:spMkLst>
            <pc:docMk/>
            <pc:sldMk cId="2131568492" sldId="278"/>
            <ac:spMk id="3" creationId="{86C1060B-300F-3CE3-E5AA-D8E29791C960}"/>
          </ac:spMkLst>
        </pc:spChg>
      </pc:sldChg>
      <pc:sldChg chg="modSp mod">
        <pc:chgData name="Sophia R. Meyer" userId="435497ab-887c-4f2e-a6b8-329758218808" providerId="ADAL" clId="{83D859FC-E7C3-4DB1-A9D9-C19DC5B2A484}" dt="2023-09-19T18:03:55.402" v="3077" actId="20577"/>
        <pc:sldMkLst>
          <pc:docMk/>
          <pc:sldMk cId="3855531800" sldId="279"/>
        </pc:sldMkLst>
        <pc:spChg chg="mod">
          <ac:chgData name="Sophia R. Meyer" userId="435497ab-887c-4f2e-a6b8-329758218808" providerId="ADAL" clId="{83D859FC-E7C3-4DB1-A9D9-C19DC5B2A484}" dt="2023-09-19T18:03:55.402" v="3077" actId="20577"/>
          <ac:spMkLst>
            <pc:docMk/>
            <pc:sldMk cId="3855531800" sldId="279"/>
            <ac:spMk id="3" creationId="{4D1F66E5-D2D7-172B-46BA-FEBFE092CC7F}"/>
          </ac:spMkLst>
        </pc:spChg>
      </pc:sldChg>
      <pc:sldChg chg="modSp mod">
        <pc:chgData name="Sophia R. Meyer" userId="435497ab-887c-4f2e-a6b8-329758218808" providerId="ADAL" clId="{83D859FC-E7C3-4DB1-A9D9-C19DC5B2A484}" dt="2023-09-19T19:20:49.173" v="7058" actId="255"/>
        <pc:sldMkLst>
          <pc:docMk/>
          <pc:sldMk cId="979622006" sldId="280"/>
        </pc:sldMkLst>
        <pc:spChg chg="mod">
          <ac:chgData name="Sophia R. Meyer" userId="435497ab-887c-4f2e-a6b8-329758218808" providerId="ADAL" clId="{83D859FC-E7C3-4DB1-A9D9-C19DC5B2A484}" dt="2023-09-19T15:24:17.341" v="3" actId="20577"/>
          <ac:spMkLst>
            <pc:docMk/>
            <pc:sldMk cId="979622006" sldId="280"/>
            <ac:spMk id="3" creationId="{1E0B8C4B-3A3C-9FD1-59FB-1666C1F09376}"/>
          </ac:spMkLst>
        </pc:spChg>
        <pc:spChg chg="mod">
          <ac:chgData name="Sophia R. Meyer" userId="435497ab-887c-4f2e-a6b8-329758218808" providerId="ADAL" clId="{83D859FC-E7C3-4DB1-A9D9-C19DC5B2A484}" dt="2023-09-19T19:20:49.173" v="7058" actId="255"/>
          <ac:spMkLst>
            <pc:docMk/>
            <pc:sldMk cId="979622006" sldId="280"/>
            <ac:spMk id="14" creationId="{03571BF2-FCCE-E7A0-736D-9168D2BBFF63}"/>
          </ac:spMkLst>
        </pc:spChg>
      </pc:sldChg>
      <pc:sldChg chg="modSp mod">
        <pc:chgData name="Sophia R. Meyer" userId="435497ab-887c-4f2e-a6b8-329758218808" providerId="ADAL" clId="{83D859FC-E7C3-4DB1-A9D9-C19DC5B2A484}" dt="2023-09-19T18:33:34.075" v="4183" actId="20577"/>
        <pc:sldMkLst>
          <pc:docMk/>
          <pc:sldMk cId="2952923800" sldId="281"/>
        </pc:sldMkLst>
        <pc:spChg chg="mod">
          <ac:chgData name="Sophia R. Meyer" userId="435497ab-887c-4f2e-a6b8-329758218808" providerId="ADAL" clId="{83D859FC-E7C3-4DB1-A9D9-C19DC5B2A484}" dt="2023-09-19T18:33:34.075" v="4183" actId="20577"/>
          <ac:spMkLst>
            <pc:docMk/>
            <pc:sldMk cId="2952923800" sldId="281"/>
            <ac:spMk id="3" creationId="{A2E339BF-E6D7-DD0E-AF02-6813852EE723}"/>
          </ac:spMkLst>
        </pc:spChg>
      </pc:sldChg>
      <pc:sldChg chg="modSp mod">
        <pc:chgData name="Sophia R. Meyer" userId="435497ab-887c-4f2e-a6b8-329758218808" providerId="ADAL" clId="{83D859FC-E7C3-4DB1-A9D9-C19DC5B2A484}" dt="2023-09-19T16:42:53.314" v="79" actId="1076"/>
        <pc:sldMkLst>
          <pc:docMk/>
          <pc:sldMk cId="685681062" sldId="282"/>
        </pc:sldMkLst>
        <pc:spChg chg="mod">
          <ac:chgData name="Sophia R. Meyer" userId="435497ab-887c-4f2e-a6b8-329758218808" providerId="ADAL" clId="{83D859FC-E7C3-4DB1-A9D9-C19DC5B2A484}" dt="2023-09-19T16:42:53.314" v="79" actId="1076"/>
          <ac:spMkLst>
            <pc:docMk/>
            <pc:sldMk cId="685681062" sldId="282"/>
            <ac:spMk id="4" creationId="{D2BBD890-6A99-C160-C084-2916E2310718}"/>
          </ac:spMkLst>
        </pc:spChg>
      </pc:sldChg>
      <pc:sldChg chg="addSp delSp modSp mod">
        <pc:chgData name="Sophia R. Meyer" userId="435497ab-887c-4f2e-a6b8-329758218808" providerId="ADAL" clId="{83D859FC-E7C3-4DB1-A9D9-C19DC5B2A484}" dt="2023-09-19T19:21:56.191" v="7069" actId="255"/>
        <pc:sldMkLst>
          <pc:docMk/>
          <pc:sldMk cId="2011930182" sldId="285"/>
        </pc:sldMkLst>
        <pc:spChg chg="mod">
          <ac:chgData name="Sophia R. Meyer" userId="435497ab-887c-4f2e-a6b8-329758218808" providerId="ADAL" clId="{83D859FC-E7C3-4DB1-A9D9-C19DC5B2A484}" dt="2023-09-19T17:47:02.141" v="2770" actId="20577"/>
          <ac:spMkLst>
            <pc:docMk/>
            <pc:sldMk cId="2011930182" sldId="285"/>
            <ac:spMk id="2" creationId="{B2AF69D5-AD7B-521D-22B1-50D8A24356AC}"/>
          </ac:spMkLst>
        </pc:spChg>
        <pc:spChg chg="mod">
          <ac:chgData name="Sophia R. Meyer" userId="435497ab-887c-4f2e-a6b8-329758218808" providerId="ADAL" clId="{83D859FC-E7C3-4DB1-A9D9-C19DC5B2A484}" dt="2023-09-19T18:34:16.744" v="4188" actId="20577"/>
          <ac:spMkLst>
            <pc:docMk/>
            <pc:sldMk cId="2011930182" sldId="285"/>
            <ac:spMk id="4" creationId="{77C09F16-6D23-666F-6800-8FC697831948}"/>
          </ac:spMkLst>
        </pc:spChg>
        <pc:spChg chg="mod">
          <ac:chgData name="Sophia R. Meyer" userId="435497ab-887c-4f2e-a6b8-329758218808" providerId="ADAL" clId="{83D859FC-E7C3-4DB1-A9D9-C19DC5B2A484}" dt="2023-09-19T17:46:11.767" v="2733" actId="20577"/>
          <ac:spMkLst>
            <pc:docMk/>
            <pc:sldMk cId="2011930182" sldId="285"/>
            <ac:spMk id="5" creationId="{91128191-45A5-DEA1-F978-421F83D5E664}"/>
          </ac:spMkLst>
        </pc:spChg>
        <pc:spChg chg="add del mod">
          <ac:chgData name="Sophia R. Meyer" userId="435497ab-887c-4f2e-a6b8-329758218808" providerId="ADAL" clId="{83D859FC-E7C3-4DB1-A9D9-C19DC5B2A484}" dt="2023-09-19T18:47:12.678" v="4789" actId="20577"/>
          <ac:spMkLst>
            <pc:docMk/>
            <pc:sldMk cId="2011930182" sldId="285"/>
            <ac:spMk id="6" creationId="{EEF6A845-F328-1053-A365-3DA9CBAF9BA4}"/>
          </ac:spMkLst>
        </pc:spChg>
        <pc:spChg chg="del mod">
          <ac:chgData name="Sophia R. Meyer" userId="435497ab-887c-4f2e-a6b8-329758218808" providerId="ADAL" clId="{83D859FC-E7C3-4DB1-A9D9-C19DC5B2A484}" dt="2023-09-19T17:49:12.316" v="2860"/>
          <ac:spMkLst>
            <pc:docMk/>
            <pc:sldMk cId="2011930182" sldId="285"/>
            <ac:spMk id="7" creationId="{DB861F26-9562-D8D9-6B16-9227F78500D2}"/>
          </ac:spMkLst>
        </pc:spChg>
        <pc:spChg chg="mod">
          <ac:chgData name="Sophia R. Meyer" userId="435497ab-887c-4f2e-a6b8-329758218808" providerId="ADAL" clId="{83D859FC-E7C3-4DB1-A9D9-C19DC5B2A484}" dt="2023-09-19T17:46:43.215" v="2738" actId="1076"/>
          <ac:spMkLst>
            <pc:docMk/>
            <pc:sldMk cId="2011930182" sldId="285"/>
            <ac:spMk id="8" creationId="{F46AF003-A457-D7E6-F39B-1A85A426A3E5}"/>
          </ac:spMkLst>
        </pc:spChg>
        <pc:spChg chg="mod">
          <ac:chgData name="Sophia R. Meyer" userId="435497ab-887c-4f2e-a6b8-329758218808" providerId="ADAL" clId="{83D859FC-E7C3-4DB1-A9D9-C19DC5B2A484}" dt="2023-09-19T18:47:01.575" v="4778" actId="20577"/>
          <ac:spMkLst>
            <pc:docMk/>
            <pc:sldMk cId="2011930182" sldId="285"/>
            <ac:spMk id="9" creationId="{0A413FDF-11CF-6B9B-871F-ED1ED06E76B9}"/>
          </ac:spMkLst>
        </pc:spChg>
        <pc:spChg chg="mod">
          <ac:chgData name="Sophia R. Meyer" userId="435497ab-887c-4f2e-a6b8-329758218808" providerId="ADAL" clId="{83D859FC-E7C3-4DB1-A9D9-C19DC5B2A484}" dt="2023-09-19T17:47:24.057" v="2791" actId="20577"/>
          <ac:spMkLst>
            <pc:docMk/>
            <pc:sldMk cId="2011930182" sldId="285"/>
            <ac:spMk id="11" creationId="{B3CED26D-9022-0D83-FB0D-E3471E6F7ECE}"/>
          </ac:spMkLst>
        </pc:spChg>
        <pc:spChg chg="mod">
          <ac:chgData name="Sophia R. Meyer" userId="435497ab-887c-4f2e-a6b8-329758218808" providerId="ADAL" clId="{83D859FC-E7C3-4DB1-A9D9-C19DC5B2A484}" dt="2023-09-19T17:48:02.489" v="2816" actId="20577"/>
          <ac:spMkLst>
            <pc:docMk/>
            <pc:sldMk cId="2011930182" sldId="285"/>
            <ac:spMk id="12" creationId="{518301B7-15C5-E184-096F-BF82F42163C2}"/>
          </ac:spMkLst>
        </pc:spChg>
        <pc:spChg chg="del">
          <ac:chgData name="Sophia R. Meyer" userId="435497ab-887c-4f2e-a6b8-329758218808" providerId="ADAL" clId="{83D859FC-E7C3-4DB1-A9D9-C19DC5B2A484}" dt="2023-09-19T17:50:25.102" v="2864"/>
          <ac:spMkLst>
            <pc:docMk/>
            <pc:sldMk cId="2011930182" sldId="285"/>
            <ac:spMk id="13" creationId="{B3EC256C-37B0-0CCD-BF9B-269647634CEC}"/>
          </ac:spMkLst>
        </pc:spChg>
        <pc:spChg chg="mod">
          <ac:chgData name="Sophia R. Meyer" userId="435497ab-887c-4f2e-a6b8-329758218808" providerId="ADAL" clId="{83D859FC-E7C3-4DB1-A9D9-C19DC5B2A484}" dt="2023-09-19T17:48:14.347" v="2858" actId="20577"/>
          <ac:spMkLst>
            <pc:docMk/>
            <pc:sldMk cId="2011930182" sldId="285"/>
            <ac:spMk id="14" creationId="{DD57FB11-65D1-6B1C-8D88-F932BF765A7C}"/>
          </ac:spMkLst>
        </pc:spChg>
        <pc:spChg chg="del">
          <ac:chgData name="Sophia R. Meyer" userId="435497ab-887c-4f2e-a6b8-329758218808" providerId="ADAL" clId="{83D859FC-E7C3-4DB1-A9D9-C19DC5B2A484}" dt="2023-09-19T17:51:52.721" v="2866"/>
          <ac:spMkLst>
            <pc:docMk/>
            <pc:sldMk cId="2011930182" sldId="285"/>
            <ac:spMk id="17" creationId="{E41A56C0-183D-AA27-44BE-1E56E5D3A690}"/>
          </ac:spMkLst>
        </pc:spChg>
        <pc:spChg chg="del">
          <ac:chgData name="Sophia R. Meyer" userId="435497ab-887c-4f2e-a6b8-329758218808" providerId="ADAL" clId="{83D859FC-E7C3-4DB1-A9D9-C19DC5B2A484}" dt="2023-09-19T17:52:51.750" v="2867"/>
          <ac:spMkLst>
            <pc:docMk/>
            <pc:sldMk cId="2011930182" sldId="285"/>
            <ac:spMk id="21" creationId="{3B2DBE55-0724-12E8-43C9-668758263323}"/>
          </ac:spMkLst>
        </pc:spChg>
        <pc:spChg chg="add del mod">
          <ac:chgData name="Sophia R. Meyer" userId="435497ab-887c-4f2e-a6b8-329758218808" providerId="ADAL" clId="{83D859FC-E7C3-4DB1-A9D9-C19DC5B2A484}" dt="2023-09-19T17:45:00.116" v="2650" actId="21"/>
          <ac:spMkLst>
            <pc:docMk/>
            <pc:sldMk cId="2011930182" sldId="285"/>
            <ac:spMk id="24" creationId="{0F8723C4-38A6-41A6-891D-C40DE35E285C}"/>
          </ac:spMkLst>
        </pc:spChg>
        <pc:spChg chg="mod">
          <ac:chgData name="Sophia R. Meyer" userId="435497ab-887c-4f2e-a6b8-329758218808" providerId="ADAL" clId="{83D859FC-E7C3-4DB1-A9D9-C19DC5B2A484}" dt="2023-09-19T19:21:56.191" v="7069" actId="255"/>
          <ac:spMkLst>
            <pc:docMk/>
            <pc:sldMk cId="2011930182" sldId="285"/>
            <ac:spMk id="73" creationId="{253AA363-0A91-5CE9-7764-DD7813D6BF70}"/>
          </ac:spMkLst>
        </pc:spChg>
        <pc:picChg chg="add mod modCrop">
          <ac:chgData name="Sophia R. Meyer" userId="435497ab-887c-4f2e-a6b8-329758218808" providerId="ADAL" clId="{83D859FC-E7C3-4DB1-A9D9-C19DC5B2A484}" dt="2023-09-19T17:49:37.925" v="2863" actId="18131"/>
          <ac:picMkLst>
            <pc:docMk/>
            <pc:sldMk cId="2011930182" sldId="285"/>
            <ac:picMk id="26" creationId="{0185B4E5-C95B-B034-C1BD-CF717C19C9AC}"/>
          </ac:picMkLst>
        </pc:picChg>
        <pc:picChg chg="add mod modCrop">
          <ac:chgData name="Sophia R. Meyer" userId="435497ab-887c-4f2e-a6b8-329758218808" providerId="ADAL" clId="{83D859FC-E7C3-4DB1-A9D9-C19DC5B2A484}" dt="2023-09-19T17:50:37.038" v="2865" actId="18131"/>
          <ac:picMkLst>
            <pc:docMk/>
            <pc:sldMk cId="2011930182" sldId="285"/>
            <ac:picMk id="28" creationId="{2E6AA00F-3B62-FAF3-067A-0CE0409173CF}"/>
          </ac:picMkLst>
        </pc:picChg>
        <pc:picChg chg="add mod">
          <ac:chgData name="Sophia R. Meyer" userId="435497ab-887c-4f2e-a6b8-329758218808" providerId="ADAL" clId="{83D859FC-E7C3-4DB1-A9D9-C19DC5B2A484}" dt="2023-09-19T17:51:52.721" v="2866"/>
          <ac:picMkLst>
            <pc:docMk/>
            <pc:sldMk cId="2011930182" sldId="285"/>
            <ac:picMk id="30" creationId="{D6950304-E5C4-36CC-A343-C707874851FC}"/>
          </ac:picMkLst>
        </pc:picChg>
        <pc:picChg chg="add mod">
          <ac:chgData name="Sophia R. Meyer" userId="435497ab-887c-4f2e-a6b8-329758218808" providerId="ADAL" clId="{83D859FC-E7C3-4DB1-A9D9-C19DC5B2A484}" dt="2023-09-19T17:52:51.750" v="2867"/>
          <ac:picMkLst>
            <pc:docMk/>
            <pc:sldMk cId="2011930182" sldId="285"/>
            <ac:picMk id="32" creationId="{FE2C5F09-7D67-8F34-BDE9-1DD699EFBD0F}"/>
          </ac:picMkLst>
        </pc:picChg>
      </pc:sldChg>
      <pc:sldChg chg="del">
        <pc:chgData name="Sophia R. Meyer" userId="435497ab-887c-4f2e-a6b8-329758218808" providerId="ADAL" clId="{83D859FC-E7C3-4DB1-A9D9-C19DC5B2A484}" dt="2023-09-19T16:44:22.918" v="80" actId="47"/>
        <pc:sldMkLst>
          <pc:docMk/>
          <pc:sldMk cId="2452269796" sldId="287"/>
        </pc:sldMkLst>
      </pc:sldChg>
      <pc:sldChg chg="del">
        <pc:chgData name="Sophia R. Meyer" userId="435497ab-887c-4f2e-a6b8-329758218808" providerId="ADAL" clId="{83D859FC-E7C3-4DB1-A9D9-C19DC5B2A484}" dt="2023-09-19T16:44:24.632" v="81" actId="47"/>
        <pc:sldMkLst>
          <pc:docMk/>
          <pc:sldMk cId="1600494506" sldId="288"/>
        </pc:sldMkLst>
      </pc:sldChg>
      <pc:sldChg chg="del">
        <pc:chgData name="Sophia R. Meyer" userId="435497ab-887c-4f2e-a6b8-329758218808" providerId="ADAL" clId="{83D859FC-E7C3-4DB1-A9D9-C19DC5B2A484}" dt="2023-09-19T16:44:26.937" v="82" actId="47"/>
        <pc:sldMkLst>
          <pc:docMk/>
          <pc:sldMk cId="2502887943" sldId="289"/>
        </pc:sldMkLst>
      </pc:sldChg>
      <pc:sldChg chg="addSp modSp mod ord">
        <pc:chgData name="Sophia R. Meyer" userId="435497ab-887c-4f2e-a6b8-329758218808" providerId="ADAL" clId="{83D859FC-E7C3-4DB1-A9D9-C19DC5B2A484}" dt="2023-09-19T19:21:41.398" v="7067" actId="1076"/>
        <pc:sldMkLst>
          <pc:docMk/>
          <pc:sldMk cId="3170280394" sldId="290"/>
        </pc:sldMkLst>
        <pc:spChg chg="mod">
          <ac:chgData name="Sophia R. Meyer" userId="435497ab-887c-4f2e-a6b8-329758218808" providerId="ADAL" clId="{83D859FC-E7C3-4DB1-A9D9-C19DC5B2A484}" dt="2023-09-19T17:43:42.110" v="2540" actId="1076"/>
          <ac:spMkLst>
            <pc:docMk/>
            <pc:sldMk cId="3170280394" sldId="290"/>
            <ac:spMk id="2" creationId="{86B309B0-6209-D3D0-9D5E-308B9F6E7303}"/>
          </ac:spMkLst>
        </pc:spChg>
        <pc:spChg chg="add mod">
          <ac:chgData name="Sophia R. Meyer" userId="435497ab-887c-4f2e-a6b8-329758218808" providerId="ADAL" clId="{83D859FC-E7C3-4DB1-A9D9-C19DC5B2A484}" dt="2023-09-19T19:21:41.398" v="7067" actId="1076"/>
          <ac:spMkLst>
            <pc:docMk/>
            <pc:sldMk cId="3170280394" sldId="290"/>
            <ac:spMk id="4" creationId="{983EA858-698E-61D1-204F-D29AD14C93F9}"/>
          </ac:spMkLst>
        </pc:spChg>
        <pc:spChg chg="mod">
          <ac:chgData name="Sophia R. Meyer" userId="435497ab-887c-4f2e-a6b8-329758218808" providerId="ADAL" clId="{83D859FC-E7C3-4DB1-A9D9-C19DC5B2A484}" dt="2023-09-19T17:43:49.448" v="2541" actId="1076"/>
          <ac:spMkLst>
            <pc:docMk/>
            <pc:sldMk cId="3170280394" sldId="290"/>
            <ac:spMk id="11" creationId="{A2C39DD0-CD86-2929-7808-58D17FC2C0A6}"/>
          </ac:spMkLst>
        </pc:spChg>
        <pc:spChg chg="mod">
          <ac:chgData name="Sophia R. Meyer" userId="435497ab-887c-4f2e-a6b8-329758218808" providerId="ADAL" clId="{83D859FC-E7C3-4DB1-A9D9-C19DC5B2A484}" dt="2023-09-19T17:43:57.519" v="2544" actId="27636"/>
          <ac:spMkLst>
            <pc:docMk/>
            <pc:sldMk cId="3170280394" sldId="290"/>
            <ac:spMk id="12" creationId="{CE3C1BFF-2275-1E7D-0604-E6F5CFEC01F6}"/>
          </ac:spMkLst>
        </pc:spChg>
        <pc:spChg chg="mod">
          <ac:chgData name="Sophia R. Meyer" userId="435497ab-887c-4f2e-a6b8-329758218808" providerId="ADAL" clId="{83D859FC-E7C3-4DB1-A9D9-C19DC5B2A484}" dt="2023-09-19T18:35:28.023" v="4189" actId="1076"/>
          <ac:spMkLst>
            <pc:docMk/>
            <pc:sldMk cId="3170280394" sldId="290"/>
            <ac:spMk id="13" creationId="{F618F075-837C-1005-19D6-8DC90759CD53}"/>
          </ac:spMkLst>
        </pc:spChg>
        <pc:spChg chg="mod">
          <ac:chgData name="Sophia R. Meyer" userId="435497ab-887c-4f2e-a6b8-329758218808" providerId="ADAL" clId="{83D859FC-E7C3-4DB1-A9D9-C19DC5B2A484}" dt="2023-09-19T18:35:48.623" v="4191" actId="20577"/>
          <ac:spMkLst>
            <pc:docMk/>
            <pc:sldMk cId="3170280394" sldId="290"/>
            <ac:spMk id="14" creationId="{DD1D0BF9-FCAA-67DA-79AB-E6E7E6D2B6A1}"/>
          </ac:spMkLst>
        </pc:spChg>
      </pc:sldChg>
      <pc:sldChg chg="addSp delSp modSp mod">
        <pc:chgData name="Sophia R. Meyer" userId="435497ab-887c-4f2e-a6b8-329758218808" providerId="ADAL" clId="{83D859FC-E7C3-4DB1-A9D9-C19DC5B2A484}" dt="2023-09-19T18:42:43.553" v="4701" actId="20577"/>
        <pc:sldMkLst>
          <pc:docMk/>
          <pc:sldMk cId="249904479" sldId="291"/>
        </pc:sldMkLst>
        <pc:spChg chg="mod">
          <ac:chgData name="Sophia R. Meyer" userId="435497ab-887c-4f2e-a6b8-329758218808" providerId="ADAL" clId="{83D859FC-E7C3-4DB1-A9D9-C19DC5B2A484}" dt="2023-09-19T18:00:54.065" v="2961" actId="20577"/>
          <ac:spMkLst>
            <pc:docMk/>
            <pc:sldMk cId="249904479" sldId="291"/>
            <ac:spMk id="2" creationId="{5FC63C25-FE2A-0C11-2CEA-A80AA78FC365}"/>
          </ac:spMkLst>
        </pc:spChg>
        <pc:spChg chg="mod">
          <ac:chgData name="Sophia R. Meyer" userId="435497ab-887c-4f2e-a6b8-329758218808" providerId="ADAL" clId="{83D859FC-E7C3-4DB1-A9D9-C19DC5B2A484}" dt="2023-09-19T18:01:10.079" v="2995" actId="20577"/>
          <ac:spMkLst>
            <pc:docMk/>
            <pc:sldMk cId="249904479" sldId="291"/>
            <ac:spMk id="3" creationId="{A8753AB0-02A6-E89E-7E23-593DBF52F4E8}"/>
          </ac:spMkLst>
        </pc:spChg>
        <pc:spChg chg="mod">
          <ac:chgData name="Sophia R. Meyer" userId="435497ab-887c-4f2e-a6b8-329758218808" providerId="ADAL" clId="{83D859FC-E7C3-4DB1-A9D9-C19DC5B2A484}" dt="2023-09-19T18:01:20.489" v="3021" actId="313"/>
          <ac:spMkLst>
            <pc:docMk/>
            <pc:sldMk cId="249904479" sldId="291"/>
            <ac:spMk id="4" creationId="{03745CA7-A767-9133-8871-800B16D5D722}"/>
          </ac:spMkLst>
        </pc:spChg>
        <pc:spChg chg="mod">
          <ac:chgData name="Sophia R. Meyer" userId="435497ab-887c-4f2e-a6b8-329758218808" providerId="ADAL" clId="{83D859FC-E7C3-4DB1-A9D9-C19DC5B2A484}" dt="2023-09-19T17:53:42.241" v="2923" actId="1076"/>
          <ac:spMkLst>
            <pc:docMk/>
            <pc:sldMk cId="249904479" sldId="291"/>
            <ac:spMk id="5" creationId="{C371CEB5-0F43-BA22-C4E7-3A84E631DA11}"/>
          </ac:spMkLst>
        </pc:spChg>
        <pc:spChg chg="mod">
          <ac:chgData name="Sophia R. Meyer" userId="435497ab-887c-4f2e-a6b8-329758218808" providerId="ADAL" clId="{83D859FC-E7C3-4DB1-A9D9-C19DC5B2A484}" dt="2023-09-19T18:41:30.328" v="4558" actId="20577"/>
          <ac:spMkLst>
            <pc:docMk/>
            <pc:sldMk cId="249904479" sldId="291"/>
            <ac:spMk id="6" creationId="{5AD6749A-51D8-599C-7C31-9922CF228D32}"/>
          </ac:spMkLst>
        </pc:spChg>
        <pc:spChg chg="mod">
          <ac:chgData name="Sophia R. Meyer" userId="435497ab-887c-4f2e-a6b8-329758218808" providerId="ADAL" clId="{83D859FC-E7C3-4DB1-A9D9-C19DC5B2A484}" dt="2023-09-19T18:41:07.799" v="4462" actId="6549"/>
          <ac:spMkLst>
            <pc:docMk/>
            <pc:sldMk cId="249904479" sldId="291"/>
            <ac:spMk id="7" creationId="{0BF56CE2-ADEB-1E22-50FB-9F2AB3786483}"/>
          </ac:spMkLst>
        </pc:spChg>
        <pc:spChg chg="mod">
          <ac:chgData name="Sophia R. Meyer" userId="435497ab-887c-4f2e-a6b8-329758218808" providerId="ADAL" clId="{83D859FC-E7C3-4DB1-A9D9-C19DC5B2A484}" dt="2023-09-19T18:42:43.553" v="4701" actId="20577"/>
          <ac:spMkLst>
            <pc:docMk/>
            <pc:sldMk cId="249904479" sldId="291"/>
            <ac:spMk id="8" creationId="{7063C991-877C-CD1D-A03D-547E04121FE0}"/>
          </ac:spMkLst>
        </pc:spChg>
        <pc:spChg chg="add del mod">
          <ac:chgData name="Sophia R. Meyer" userId="435497ab-887c-4f2e-a6b8-329758218808" providerId="ADAL" clId="{83D859FC-E7C3-4DB1-A9D9-C19DC5B2A484}" dt="2023-09-19T17:57:04.447" v="2930" actId="931"/>
          <ac:spMkLst>
            <pc:docMk/>
            <pc:sldMk cId="249904479" sldId="291"/>
            <ac:spMk id="10" creationId="{7AE325FD-6C02-9517-8BB5-A89EB7E2C38F}"/>
          </ac:spMkLst>
        </pc:spChg>
        <pc:spChg chg="add del mod">
          <ac:chgData name="Sophia R. Meyer" userId="435497ab-887c-4f2e-a6b8-329758218808" providerId="ADAL" clId="{83D859FC-E7C3-4DB1-A9D9-C19DC5B2A484}" dt="2023-09-19T17:55:21.028" v="2927" actId="931"/>
          <ac:spMkLst>
            <pc:docMk/>
            <pc:sldMk cId="249904479" sldId="291"/>
            <ac:spMk id="12" creationId="{56881D42-1E86-213E-5068-8CA18AB3E9AD}"/>
          </ac:spMkLst>
        </pc:spChg>
        <pc:spChg chg="add del mod">
          <ac:chgData name="Sophia R. Meyer" userId="435497ab-887c-4f2e-a6b8-329758218808" providerId="ADAL" clId="{83D859FC-E7C3-4DB1-A9D9-C19DC5B2A484}" dt="2023-09-19T17:55:21.028" v="2927" actId="931"/>
          <ac:spMkLst>
            <pc:docMk/>
            <pc:sldMk cId="249904479" sldId="291"/>
            <ac:spMk id="14" creationId="{0A540022-1066-DA77-D52E-979516F65FC6}"/>
          </ac:spMkLst>
        </pc:spChg>
        <pc:spChg chg="add del mod">
          <ac:chgData name="Sophia R. Meyer" userId="435497ab-887c-4f2e-a6b8-329758218808" providerId="ADAL" clId="{83D859FC-E7C3-4DB1-A9D9-C19DC5B2A484}" dt="2023-09-19T18:00:46.265" v="2953" actId="931"/>
          <ac:spMkLst>
            <pc:docMk/>
            <pc:sldMk cId="249904479" sldId="291"/>
            <ac:spMk id="26" creationId="{A7C70ED6-3730-CC2C-5CE3-C77D539B840F}"/>
          </ac:spMkLst>
        </pc:spChg>
        <pc:spChg chg="add del">
          <ac:chgData name="Sophia R. Meyer" userId="435497ab-887c-4f2e-a6b8-329758218808" providerId="ADAL" clId="{83D859FC-E7C3-4DB1-A9D9-C19DC5B2A484}" dt="2023-09-19T17:58:37.910" v="2942" actId="11529"/>
          <ac:spMkLst>
            <pc:docMk/>
            <pc:sldMk cId="249904479" sldId="291"/>
            <ac:spMk id="28" creationId="{121BAB16-A8FA-EC56-8F71-2340A59D9A74}"/>
          </ac:spMkLst>
        </pc:spChg>
        <pc:spChg chg="add del mod">
          <ac:chgData name="Sophia R. Meyer" userId="435497ab-887c-4f2e-a6b8-329758218808" providerId="ADAL" clId="{83D859FC-E7C3-4DB1-A9D9-C19DC5B2A484}" dt="2023-09-19T18:00:46.265" v="2953" actId="931"/>
          <ac:spMkLst>
            <pc:docMk/>
            <pc:sldMk cId="249904479" sldId="291"/>
            <ac:spMk id="30" creationId="{BF8C1665-F60E-C110-CC5C-2453618A6894}"/>
          </ac:spMkLst>
        </pc:spChg>
        <pc:spChg chg="add del mod">
          <ac:chgData name="Sophia R. Meyer" userId="435497ab-887c-4f2e-a6b8-329758218808" providerId="ADAL" clId="{83D859FC-E7C3-4DB1-A9D9-C19DC5B2A484}" dt="2023-09-19T18:00:46.265" v="2953" actId="931"/>
          <ac:spMkLst>
            <pc:docMk/>
            <pc:sldMk cId="249904479" sldId="291"/>
            <ac:spMk id="32" creationId="{2B45B246-31B8-6F00-2243-84D3AECABC26}"/>
          </ac:spMkLst>
        </pc:spChg>
        <pc:spChg chg="mod">
          <ac:chgData name="Sophia R. Meyer" userId="435497ab-887c-4f2e-a6b8-329758218808" providerId="ADAL" clId="{83D859FC-E7C3-4DB1-A9D9-C19DC5B2A484}" dt="2023-09-19T18:01:42.207" v="3022"/>
          <ac:spMkLst>
            <pc:docMk/>
            <pc:sldMk cId="249904479" sldId="291"/>
            <ac:spMk id="101" creationId="{A45E958A-ABCE-B639-C555-90CCC88988C5}"/>
          </ac:spMkLst>
        </pc:spChg>
        <pc:picChg chg="add del mod">
          <ac:chgData name="Sophia R. Meyer" userId="435497ab-887c-4f2e-a6b8-329758218808" providerId="ADAL" clId="{83D859FC-E7C3-4DB1-A9D9-C19DC5B2A484}" dt="2023-09-19T17:57:07.431" v="2931" actId="478"/>
          <ac:picMkLst>
            <pc:docMk/>
            <pc:sldMk cId="249904479" sldId="291"/>
            <ac:picMk id="16" creationId="{2C559C1C-824D-740B-8907-B97A2DC94FDE}"/>
          </ac:picMkLst>
        </pc:picChg>
        <pc:picChg chg="add del mod">
          <ac:chgData name="Sophia R. Meyer" userId="435497ab-887c-4f2e-a6b8-329758218808" providerId="ADAL" clId="{83D859FC-E7C3-4DB1-A9D9-C19DC5B2A484}" dt="2023-09-19T17:59:23.985" v="2952" actId="478"/>
          <ac:picMkLst>
            <pc:docMk/>
            <pc:sldMk cId="249904479" sldId="291"/>
            <ac:picMk id="18" creationId="{416E544E-23E6-82B6-0277-C010BCB2EE12}"/>
          </ac:picMkLst>
        </pc:picChg>
        <pc:picChg chg="add del mod">
          <ac:chgData name="Sophia R. Meyer" userId="435497ab-887c-4f2e-a6b8-329758218808" providerId="ADAL" clId="{83D859FC-E7C3-4DB1-A9D9-C19DC5B2A484}" dt="2023-09-19T17:59:21.990" v="2951" actId="478"/>
          <ac:picMkLst>
            <pc:docMk/>
            <pc:sldMk cId="249904479" sldId="291"/>
            <ac:picMk id="20" creationId="{BB4982F0-78E9-171C-09C1-6F43A874E408}"/>
          </ac:picMkLst>
        </pc:picChg>
        <pc:picChg chg="add del mod">
          <ac:chgData name="Sophia R. Meyer" userId="435497ab-887c-4f2e-a6b8-329758218808" providerId="ADAL" clId="{83D859FC-E7C3-4DB1-A9D9-C19DC5B2A484}" dt="2023-09-19T17:59:19.798" v="2950" actId="478"/>
          <ac:picMkLst>
            <pc:docMk/>
            <pc:sldMk cId="249904479" sldId="291"/>
            <ac:picMk id="22" creationId="{1C765440-DF64-B198-45CC-F00CD4E143F0}"/>
          </ac:picMkLst>
        </pc:picChg>
        <pc:picChg chg="add del mod ord">
          <ac:chgData name="Sophia R. Meyer" userId="435497ab-887c-4f2e-a6b8-329758218808" providerId="ADAL" clId="{83D859FC-E7C3-4DB1-A9D9-C19DC5B2A484}" dt="2023-09-19T17:59:15.662" v="2949" actId="478"/>
          <ac:picMkLst>
            <pc:docMk/>
            <pc:sldMk cId="249904479" sldId="291"/>
            <ac:picMk id="24" creationId="{8B50DD4C-E288-1D72-E080-7CDBAA8D36AA}"/>
          </ac:picMkLst>
        </pc:picChg>
        <pc:picChg chg="add del mod">
          <ac:chgData name="Sophia R. Meyer" userId="435497ab-887c-4f2e-a6b8-329758218808" providerId="ADAL" clId="{83D859FC-E7C3-4DB1-A9D9-C19DC5B2A484}" dt="2023-09-19T17:58:41.085" v="2943"/>
          <ac:picMkLst>
            <pc:docMk/>
            <pc:sldMk cId="249904479" sldId="291"/>
            <ac:picMk id="27" creationId="{5C8E1F90-963A-8DB9-00CA-64D2851931A3}"/>
          </ac:picMkLst>
        </pc:picChg>
        <pc:picChg chg="add mod">
          <ac:chgData name="Sophia R. Meyer" userId="435497ab-887c-4f2e-a6b8-329758218808" providerId="ADAL" clId="{83D859FC-E7C3-4DB1-A9D9-C19DC5B2A484}" dt="2023-09-19T18:37:06.111" v="4192" actId="14826"/>
          <ac:picMkLst>
            <pc:docMk/>
            <pc:sldMk cId="249904479" sldId="291"/>
            <ac:picMk id="34" creationId="{72A53342-211E-DCC9-B6C4-159A17B17511}"/>
          </ac:picMkLst>
        </pc:picChg>
        <pc:picChg chg="add mod">
          <ac:chgData name="Sophia R. Meyer" userId="435497ab-887c-4f2e-a6b8-329758218808" providerId="ADAL" clId="{83D859FC-E7C3-4DB1-A9D9-C19DC5B2A484}" dt="2023-09-19T18:37:51.663" v="4194" actId="14826"/>
          <ac:picMkLst>
            <pc:docMk/>
            <pc:sldMk cId="249904479" sldId="291"/>
            <ac:picMk id="36" creationId="{C12119D0-6239-5673-7CA3-2236E38E6254}"/>
          </ac:picMkLst>
        </pc:picChg>
        <pc:picChg chg="add mod">
          <ac:chgData name="Sophia R. Meyer" userId="435497ab-887c-4f2e-a6b8-329758218808" providerId="ADAL" clId="{83D859FC-E7C3-4DB1-A9D9-C19DC5B2A484}" dt="2023-09-19T18:37:33.689" v="4193" actId="14826"/>
          <ac:picMkLst>
            <pc:docMk/>
            <pc:sldMk cId="249904479" sldId="291"/>
            <ac:picMk id="38" creationId="{67D04164-7F84-51A8-0BEE-3F9A6E837949}"/>
          </ac:picMkLst>
        </pc:picChg>
        <pc:picChg chg="del">
          <ac:chgData name="Sophia R. Meyer" userId="435497ab-887c-4f2e-a6b8-329758218808" providerId="ADAL" clId="{83D859FC-E7C3-4DB1-A9D9-C19DC5B2A484}" dt="2023-09-19T17:53:49.867" v="2926" actId="478"/>
          <ac:picMkLst>
            <pc:docMk/>
            <pc:sldMk cId="249904479" sldId="291"/>
            <ac:picMk id="72" creationId="{FD5AE93E-9743-FD3B-C935-638BF9D159CC}"/>
          </ac:picMkLst>
        </pc:picChg>
        <pc:picChg chg="del">
          <ac:chgData name="Sophia R. Meyer" userId="435497ab-887c-4f2e-a6b8-329758218808" providerId="ADAL" clId="{83D859FC-E7C3-4DB1-A9D9-C19DC5B2A484}" dt="2023-09-19T17:53:45.152" v="2924" actId="478"/>
          <ac:picMkLst>
            <pc:docMk/>
            <pc:sldMk cId="249904479" sldId="291"/>
            <ac:picMk id="76" creationId="{7541E72A-A0CB-A011-55A9-1126F707D889}"/>
          </ac:picMkLst>
        </pc:picChg>
        <pc:picChg chg="del">
          <ac:chgData name="Sophia R. Meyer" userId="435497ab-887c-4f2e-a6b8-329758218808" providerId="ADAL" clId="{83D859FC-E7C3-4DB1-A9D9-C19DC5B2A484}" dt="2023-09-19T17:53:47.355" v="2925" actId="478"/>
          <ac:picMkLst>
            <pc:docMk/>
            <pc:sldMk cId="249904479" sldId="291"/>
            <ac:picMk id="80" creationId="{FCC17566-BE36-5CE0-25C6-8AC132D1479D}"/>
          </ac:picMkLst>
        </pc:picChg>
      </pc:sldChg>
      <pc:sldChg chg="modSp mod">
        <pc:chgData name="Sophia R. Meyer" userId="435497ab-887c-4f2e-a6b8-329758218808" providerId="ADAL" clId="{83D859FC-E7C3-4DB1-A9D9-C19DC5B2A484}" dt="2023-09-19T19:24:24.806" v="7517" actId="20577"/>
        <pc:sldMkLst>
          <pc:docMk/>
          <pc:sldMk cId="94818171" sldId="292"/>
        </pc:sldMkLst>
        <pc:spChg chg="mod">
          <ac:chgData name="Sophia R. Meyer" userId="435497ab-887c-4f2e-a6b8-329758218808" providerId="ADAL" clId="{83D859FC-E7C3-4DB1-A9D9-C19DC5B2A484}" dt="2023-09-19T19:24:24.806" v="7517" actId="20577"/>
          <ac:spMkLst>
            <pc:docMk/>
            <pc:sldMk cId="94818171" sldId="292"/>
            <ac:spMk id="3" creationId="{2BE8FDE3-DBA4-6A04-C75D-E56FE92EF368}"/>
          </ac:spMkLst>
        </pc:spChg>
        <pc:spChg chg="mod">
          <ac:chgData name="Sophia R. Meyer" userId="435497ab-887c-4f2e-a6b8-329758218808" providerId="ADAL" clId="{83D859FC-E7C3-4DB1-A9D9-C19DC5B2A484}" dt="2023-09-19T19:22:23.775" v="7074" actId="20577"/>
          <ac:spMkLst>
            <pc:docMk/>
            <pc:sldMk cId="94818171" sldId="292"/>
            <ac:spMk id="4" creationId="{D5BA2433-990B-A170-369A-3DF4A9B33BFA}"/>
          </ac:spMkLst>
        </pc:spChg>
      </pc:sldChg>
      <pc:sldChg chg="addSp delSp modSp mod">
        <pc:chgData name="Sophia R. Meyer" userId="435497ab-887c-4f2e-a6b8-329758218808" providerId="ADAL" clId="{83D859FC-E7C3-4DB1-A9D9-C19DC5B2A484}" dt="2023-09-19T18:44:12.947" v="4763" actId="20577"/>
        <pc:sldMkLst>
          <pc:docMk/>
          <pc:sldMk cId="1003962426" sldId="293"/>
        </pc:sldMkLst>
        <pc:spChg chg="mod">
          <ac:chgData name="Sophia R. Meyer" userId="435497ab-887c-4f2e-a6b8-329758218808" providerId="ADAL" clId="{83D859FC-E7C3-4DB1-A9D9-C19DC5B2A484}" dt="2023-09-19T18:44:12.947" v="4763" actId="20577"/>
          <ac:spMkLst>
            <pc:docMk/>
            <pc:sldMk cId="1003962426" sldId="293"/>
            <ac:spMk id="2" creationId="{800AB426-5B7C-607E-D413-5D2C9495CC0A}"/>
          </ac:spMkLst>
        </pc:spChg>
        <pc:spChg chg="del mod">
          <ac:chgData name="Sophia R. Meyer" userId="435497ab-887c-4f2e-a6b8-329758218808" providerId="ADAL" clId="{83D859FC-E7C3-4DB1-A9D9-C19DC5B2A484}" dt="2023-09-19T18:43:56.021" v="4748" actId="478"/>
          <ac:spMkLst>
            <pc:docMk/>
            <pc:sldMk cId="1003962426" sldId="293"/>
            <ac:spMk id="3" creationId="{B787DFD8-D262-D485-B1F2-817C5A0928C5}"/>
          </ac:spMkLst>
        </pc:spChg>
        <pc:spChg chg="add del mod">
          <ac:chgData name="Sophia R. Meyer" userId="435497ab-887c-4f2e-a6b8-329758218808" providerId="ADAL" clId="{83D859FC-E7C3-4DB1-A9D9-C19DC5B2A484}" dt="2023-09-19T18:43:58.271" v="4749" actId="478"/>
          <ac:spMkLst>
            <pc:docMk/>
            <pc:sldMk cId="1003962426" sldId="293"/>
            <ac:spMk id="5" creationId="{640EE660-AF63-0754-0DD0-1A6A515624E0}"/>
          </ac:spMkLst>
        </pc:spChg>
      </pc:sldChg>
      <pc:sldChg chg="modSp mod">
        <pc:chgData name="Sophia R. Meyer" userId="435497ab-887c-4f2e-a6b8-329758218808" providerId="ADAL" clId="{83D859FC-E7C3-4DB1-A9D9-C19DC5B2A484}" dt="2023-09-19T19:22:04.257" v="7070" actId="255"/>
        <pc:sldMkLst>
          <pc:docMk/>
          <pc:sldMk cId="3303938315" sldId="294"/>
        </pc:sldMkLst>
        <pc:spChg chg="mod">
          <ac:chgData name="Sophia R. Meyer" userId="435497ab-887c-4f2e-a6b8-329758218808" providerId="ADAL" clId="{83D859FC-E7C3-4DB1-A9D9-C19DC5B2A484}" dt="2023-09-19T17:11:55.846" v="410" actId="20577"/>
          <ac:spMkLst>
            <pc:docMk/>
            <pc:sldMk cId="3303938315" sldId="294"/>
            <ac:spMk id="3" creationId="{656D304D-FC81-B97E-4201-5BEF580511ED}"/>
          </ac:spMkLst>
        </pc:spChg>
        <pc:spChg chg="mod">
          <ac:chgData name="Sophia R. Meyer" userId="435497ab-887c-4f2e-a6b8-329758218808" providerId="ADAL" clId="{83D859FC-E7C3-4DB1-A9D9-C19DC5B2A484}" dt="2023-09-19T19:22:04.257" v="7070" actId="255"/>
          <ac:spMkLst>
            <pc:docMk/>
            <pc:sldMk cId="3303938315" sldId="294"/>
            <ac:spMk id="5" creationId="{A99C417B-97BC-4CA0-B693-2AD1E27C2086}"/>
          </ac:spMkLst>
        </pc:spChg>
      </pc:sldChg>
      <pc:sldChg chg="modSp add mod">
        <pc:chgData name="Sophia R. Meyer" userId="435497ab-887c-4f2e-a6b8-329758218808" providerId="ADAL" clId="{83D859FC-E7C3-4DB1-A9D9-C19DC5B2A484}" dt="2023-09-19T18:33:23.353" v="4181" actId="27636"/>
        <pc:sldMkLst>
          <pc:docMk/>
          <pc:sldMk cId="947538209" sldId="295"/>
        </pc:sldMkLst>
        <pc:spChg chg="mod">
          <ac:chgData name="Sophia R. Meyer" userId="435497ab-887c-4f2e-a6b8-329758218808" providerId="ADAL" clId="{83D859FC-E7C3-4DB1-A9D9-C19DC5B2A484}" dt="2023-09-19T18:33:23.353" v="4181" actId="27636"/>
          <ac:spMkLst>
            <pc:docMk/>
            <pc:sldMk cId="947538209" sldId="295"/>
            <ac:spMk id="2" creationId="{FD5E8954-9BCB-7FD9-A210-38DC54382D45}"/>
          </ac:spMkLst>
        </pc:spChg>
        <pc:spChg chg="mod">
          <ac:chgData name="Sophia R. Meyer" userId="435497ab-887c-4f2e-a6b8-329758218808" providerId="ADAL" clId="{83D859FC-E7C3-4DB1-A9D9-C19DC5B2A484}" dt="2023-09-19T18:33:16.738" v="4179" actId="1076"/>
          <ac:spMkLst>
            <pc:docMk/>
            <pc:sldMk cId="947538209" sldId="295"/>
            <ac:spMk id="4" creationId="{D2BBD890-6A99-C160-C084-2916E2310718}"/>
          </ac:spMkLst>
        </pc:spChg>
      </pc:sldChg>
      <pc:sldChg chg="modSp new del mod ord">
        <pc:chgData name="Sophia R. Meyer" userId="435497ab-887c-4f2e-a6b8-329758218808" providerId="ADAL" clId="{83D859FC-E7C3-4DB1-A9D9-C19DC5B2A484}" dt="2023-09-19T18:03:07.026" v="3049" actId="47"/>
        <pc:sldMkLst>
          <pc:docMk/>
          <pc:sldMk cId="3159130369" sldId="295"/>
        </pc:sldMkLst>
        <pc:spChg chg="mod">
          <ac:chgData name="Sophia R. Meyer" userId="435497ab-887c-4f2e-a6b8-329758218808" providerId="ADAL" clId="{83D859FC-E7C3-4DB1-A9D9-C19DC5B2A484}" dt="2023-09-19T18:02:55.853" v="3048" actId="20577"/>
          <ac:spMkLst>
            <pc:docMk/>
            <pc:sldMk cId="3159130369" sldId="295"/>
            <ac:spMk id="2" creationId="{41885491-2E14-3FB6-4612-50BA8BB2DEE3}"/>
          </ac:spMkLst>
        </pc:spChg>
        <pc:spChg chg="mod">
          <ac:chgData name="Sophia R. Meyer" userId="435497ab-887c-4f2e-a6b8-329758218808" providerId="ADAL" clId="{83D859FC-E7C3-4DB1-A9D9-C19DC5B2A484}" dt="2023-09-19T18:02:55.406" v="3047" actId="20577"/>
          <ac:spMkLst>
            <pc:docMk/>
            <pc:sldMk cId="3159130369" sldId="295"/>
            <ac:spMk id="3" creationId="{D06ACC16-F9FB-DD0A-5F78-C8E312F1B7B9}"/>
          </ac:spMkLst>
        </pc:spChg>
      </pc:sldChg>
      <pc:sldChg chg="new del">
        <pc:chgData name="Sophia R. Meyer" userId="435497ab-887c-4f2e-a6b8-329758218808" providerId="ADAL" clId="{83D859FC-E7C3-4DB1-A9D9-C19DC5B2A484}" dt="2023-09-19T18:03:18.021" v="3051" actId="680"/>
        <pc:sldMkLst>
          <pc:docMk/>
          <pc:sldMk cId="3595185521" sldId="295"/>
        </pc:sldMkLst>
      </pc:sldChg>
      <pc:sldChg chg="new del">
        <pc:chgData name="Sophia R. Meyer" userId="435497ab-887c-4f2e-a6b8-329758218808" providerId="ADAL" clId="{83D859FC-E7C3-4DB1-A9D9-C19DC5B2A484}" dt="2023-09-19T18:30:53.471" v="3975" actId="680"/>
        <pc:sldMkLst>
          <pc:docMk/>
          <pc:sldMk cId="406237182" sldId="296"/>
        </pc:sldMkLst>
      </pc:sldChg>
      <pc:sldChg chg="modSp add mod">
        <pc:chgData name="Sophia R. Meyer" userId="435497ab-887c-4f2e-a6b8-329758218808" providerId="ADAL" clId="{83D859FC-E7C3-4DB1-A9D9-C19DC5B2A484}" dt="2023-09-19T18:43:12.631" v="4746" actId="20577"/>
        <pc:sldMkLst>
          <pc:docMk/>
          <pc:sldMk cId="1118042664" sldId="296"/>
        </pc:sldMkLst>
        <pc:spChg chg="mod">
          <ac:chgData name="Sophia R. Meyer" userId="435497ab-887c-4f2e-a6b8-329758218808" providerId="ADAL" clId="{83D859FC-E7C3-4DB1-A9D9-C19DC5B2A484}" dt="2023-09-19T18:31:01.292" v="3998" actId="20577"/>
          <ac:spMkLst>
            <pc:docMk/>
            <pc:sldMk cId="1118042664" sldId="296"/>
            <ac:spMk id="2" creationId="{FD5E8954-9BCB-7FD9-A210-38DC54382D45}"/>
          </ac:spMkLst>
        </pc:spChg>
        <pc:spChg chg="mod">
          <ac:chgData name="Sophia R. Meyer" userId="435497ab-887c-4f2e-a6b8-329758218808" providerId="ADAL" clId="{83D859FC-E7C3-4DB1-A9D9-C19DC5B2A484}" dt="2023-09-19T18:43:12.631" v="4746" actId="20577"/>
          <ac:spMkLst>
            <pc:docMk/>
            <pc:sldMk cId="1118042664" sldId="296"/>
            <ac:spMk id="4" creationId="{D2BBD890-6A99-C160-C084-2916E2310718}"/>
          </ac:spMkLst>
        </pc:spChg>
      </pc:sldChg>
      <pc:sldChg chg="new del">
        <pc:chgData name="Sophia R. Meyer" userId="435497ab-887c-4f2e-a6b8-329758218808" providerId="ADAL" clId="{83D859FC-E7C3-4DB1-A9D9-C19DC5B2A484}" dt="2023-09-19T18:07:18.612" v="3435" actId="680"/>
        <pc:sldMkLst>
          <pc:docMk/>
          <pc:sldMk cId="1860745630" sldId="296"/>
        </pc:sldMkLst>
      </pc:sldChg>
      <pc:sldChg chg="addSp delSp modSp new mod">
        <pc:chgData name="Sophia R. Meyer" userId="435497ab-887c-4f2e-a6b8-329758218808" providerId="ADAL" clId="{83D859FC-E7C3-4DB1-A9D9-C19DC5B2A484}" dt="2023-09-19T19:20:22.229" v="7054" actId="255"/>
        <pc:sldMkLst>
          <pc:docMk/>
          <pc:sldMk cId="3223925915" sldId="297"/>
        </pc:sldMkLst>
        <pc:spChg chg="mod">
          <ac:chgData name="Sophia R. Meyer" userId="435497ab-887c-4f2e-a6b8-329758218808" providerId="ADAL" clId="{83D859FC-E7C3-4DB1-A9D9-C19DC5B2A484}" dt="2023-09-19T19:08:40.162" v="5737" actId="20577"/>
          <ac:spMkLst>
            <pc:docMk/>
            <pc:sldMk cId="3223925915" sldId="297"/>
            <ac:spMk id="2" creationId="{77DDAB01-0177-921C-2DC6-080413356F63}"/>
          </ac:spMkLst>
        </pc:spChg>
        <pc:spChg chg="mod">
          <ac:chgData name="Sophia R. Meyer" userId="435497ab-887c-4f2e-a6b8-329758218808" providerId="ADAL" clId="{83D859FC-E7C3-4DB1-A9D9-C19DC5B2A484}" dt="2023-09-19T18:54:53.388" v="4944" actId="20577"/>
          <ac:spMkLst>
            <pc:docMk/>
            <pc:sldMk cId="3223925915" sldId="297"/>
            <ac:spMk id="4" creationId="{3AAAF92F-6537-688F-89B7-0E04864644C0}"/>
          </ac:spMkLst>
        </pc:spChg>
        <pc:spChg chg="mod">
          <ac:chgData name="Sophia R. Meyer" userId="435497ab-887c-4f2e-a6b8-329758218808" providerId="ADAL" clId="{83D859FC-E7C3-4DB1-A9D9-C19DC5B2A484}" dt="2023-09-19T18:49:06.120" v="4881" actId="20577"/>
          <ac:spMkLst>
            <pc:docMk/>
            <pc:sldMk cId="3223925915" sldId="297"/>
            <ac:spMk id="5" creationId="{76E8C587-A964-DE31-BCE7-3A7AF398D0F6}"/>
          </ac:spMkLst>
        </pc:spChg>
        <pc:spChg chg="mod">
          <ac:chgData name="Sophia R. Meyer" userId="435497ab-887c-4f2e-a6b8-329758218808" providerId="ADAL" clId="{83D859FC-E7C3-4DB1-A9D9-C19DC5B2A484}" dt="2023-09-19T18:49:38.055" v="4899" actId="255"/>
          <ac:spMkLst>
            <pc:docMk/>
            <pc:sldMk cId="3223925915" sldId="297"/>
            <ac:spMk id="6" creationId="{82D11E9E-854A-6ED6-F6C7-060042BBE7C3}"/>
          </ac:spMkLst>
        </pc:spChg>
        <pc:spChg chg="mod">
          <ac:chgData name="Sophia R. Meyer" userId="435497ab-887c-4f2e-a6b8-329758218808" providerId="ADAL" clId="{83D859FC-E7C3-4DB1-A9D9-C19DC5B2A484}" dt="2023-09-19T18:49:32.598" v="4898" actId="255"/>
          <ac:spMkLst>
            <pc:docMk/>
            <pc:sldMk cId="3223925915" sldId="297"/>
            <ac:spMk id="7" creationId="{EEE5AF61-3391-2989-9473-7260B93208D7}"/>
          </ac:spMkLst>
        </pc:spChg>
        <pc:spChg chg="mod">
          <ac:chgData name="Sophia R. Meyer" userId="435497ab-887c-4f2e-a6b8-329758218808" providerId="ADAL" clId="{83D859FC-E7C3-4DB1-A9D9-C19DC5B2A484}" dt="2023-09-19T18:54:40.841" v="4939" actId="255"/>
          <ac:spMkLst>
            <pc:docMk/>
            <pc:sldMk cId="3223925915" sldId="297"/>
            <ac:spMk id="8" creationId="{F8C87F34-98CC-9D75-A8B7-C50F1AD0A59B}"/>
          </ac:spMkLst>
        </pc:spChg>
        <pc:spChg chg="mod">
          <ac:chgData name="Sophia R. Meyer" userId="435497ab-887c-4f2e-a6b8-329758218808" providerId="ADAL" clId="{83D859FC-E7C3-4DB1-A9D9-C19DC5B2A484}" dt="2023-09-19T18:58:59.053" v="5066" actId="12"/>
          <ac:spMkLst>
            <pc:docMk/>
            <pc:sldMk cId="3223925915" sldId="297"/>
            <ac:spMk id="9" creationId="{5F556826-B56D-9C98-39D1-0BD5DD2AC634}"/>
          </ac:spMkLst>
        </pc:spChg>
        <pc:spChg chg="mod">
          <ac:chgData name="Sophia R. Meyer" userId="435497ab-887c-4f2e-a6b8-329758218808" providerId="ADAL" clId="{83D859FC-E7C3-4DB1-A9D9-C19DC5B2A484}" dt="2023-09-19T19:07:14.675" v="5634" actId="27636"/>
          <ac:spMkLst>
            <pc:docMk/>
            <pc:sldMk cId="3223925915" sldId="297"/>
            <ac:spMk id="10" creationId="{7F9D8591-4069-C197-0AFF-D192187F7969}"/>
          </ac:spMkLst>
        </pc:spChg>
        <pc:spChg chg="mod">
          <ac:chgData name="Sophia R. Meyer" userId="435497ab-887c-4f2e-a6b8-329758218808" providerId="ADAL" clId="{83D859FC-E7C3-4DB1-A9D9-C19DC5B2A484}" dt="2023-09-19T19:06:21.308" v="5487" actId="20577"/>
          <ac:spMkLst>
            <pc:docMk/>
            <pc:sldMk cId="3223925915" sldId="297"/>
            <ac:spMk id="11" creationId="{1DA15D03-C09B-D76C-5F31-25D232E3DF60}"/>
          </ac:spMkLst>
        </pc:spChg>
        <pc:spChg chg="mod">
          <ac:chgData name="Sophia R. Meyer" userId="435497ab-887c-4f2e-a6b8-329758218808" providerId="ADAL" clId="{83D859FC-E7C3-4DB1-A9D9-C19DC5B2A484}" dt="2023-09-19T19:06:37.982" v="5548" actId="20577"/>
          <ac:spMkLst>
            <pc:docMk/>
            <pc:sldMk cId="3223925915" sldId="297"/>
            <ac:spMk id="12" creationId="{5A11C06C-00C1-D035-A31B-93806EE9B717}"/>
          </ac:spMkLst>
        </pc:spChg>
        <pc:spChg chg="mod">
          <ac:chgData name="Sophia R. Meyer" userId="435497ab-887c-4f2e-a6b8-329758218808" providerId="ADAL" clId="{83D859FC-E7C3-4DB1-A9D9-C19DC5B2A484}" dt="2023-09-19T19:06:54.920" v="5632" actId="20577"/>
          <ac:spMkLst>
            <pc:docMk/>
            <pc:sldMk cId="3223925915" sldId="297"/>
            <ac:spMk id="13" creationId="{6F08751D-D7B3-AAB7-46DD-DFEFBE4D1B83}"/>
          </ac:spMkLst>
        </pc:spChg>
        <pc:spChg chg="add mod">
          <ac:chgData name="Sophia R. Meyer" userId="435497ab-887c-4f2e-a6b8-329758218808" providerId="ADAL" clId="{83D859FC-E7C3-4DB1-A9D9-C19DC5B2A484}" dt="2023-09-19T19:20:22.229" v="7054" actId="255"/>
          <ac:spMkLst>
            <pc:docMk/>
            <pc:sldMk cId="3223925915" sldId="297"/>
            <ac:spMk id="19" creationId="{E13179B2-86A3-484A-2C74-35EF82B7DD39}"/>
          </ac:spMkLst>
        </pc:spChg>
        <pc:cxnChg chg="add del">
          <ac:chgData name="Sophia R. Meyer" userId="435497ab-887c-4f2e-a6b8-329758218808" providerId="ADAL" clId="{83D859FC-E7C3-4DB1-A9D9-C19DC5B2A484}" dt="2023-09-19T18:51:37.154" v="4904" actId="478"/>
          <ac:cxnSpMkLst>
            <pc:docMk/>
            <pc:sldMk cId="3223925915" sldId="297"/>
            <ac:cxnSpMk id="15" creationId="{642DF068-975E-D0BF-0EF1-6E7619530945}"/>
          </ac:cxnSpMkLst>
        </pc:cxnChg>
        <pc:cxnChg chg="add mod">
          <ac:chgData name="Sophia R. Meyer" userId="435497ab-887c-4f2e-a6b8-329758218808" providerId="ADAL" clId="{83D859FC-E7C3-4DB1-A9D9-C19DC5B2A484}" dt="2023-09-19T19:08:56.971" v="5740" actId="14100"/>
          <ac:cxnSpMkLst>
            <pc:docMk/>
            <pc:sldMk cId="3223925915" sldId="297"/>
            <ac:cxnSpMk id="17" creationId="{5162A222-FA67-4922-2039-4BA9FE7BC831}"/>
          </ac:cxnSpMkLst>
        </pc:cxnChg>
      </pc:sldChg>
      <pc:sldChg chg="modSp new del mod">
        <pc:chgData name="Sophia R. Meyer" userId="435497ab-887c-4f2e-a6b8-329758218808" providerId="ADAL" clId="{83D859FC-E7C3-4DB1-A9D9-C19DC5B2A484}" dt="2023-09-19T19:07:55.396" v="5656" actId="47"/>
        <pc:sldMkLst>
          <pc:docMk/>
          <pc:sldMk cId="678477998" sldId="298"/>
        </pc:sldMkLst>
        <pc:spChg chg="mod">
          <ac:chgData name="Sophia R. Meyer" userId="435497ab-887c-4f2e-a6b8-329758218808" providerId="ADAL" clId="{83D859FC-E7C3-4DB1-A9D9-C19DC5B2A484}" dt="2023-09-19T19:07:51.808" v="5655"/>
          <ac:spMkLst>
            <pc:docMk/>
            <pc:sldMk cId="678477998" sldId="298"/>
            <ac:spMk id="2" creationId="{EAA0666D-DA7B-C404-B116-A9CDDB016A9F}"/>
          </ac:spMkLst>
        </pc:spChg>
      </pc:sldChg>
      <pc:sldChg chg="modSp add mod">
        <pc:chgData name="Sophia R. Meyer" userId="435497ab-887c-4f2e-a6b8-329758218808" providerId="ADAL" clId="{83D859FC-E7C3-4DB1-A9D9-C19DC5B2A484}" dt="2023-09-19T19:22:17.562" v="7071" actId="255"/>
        <pc:sldMkLst>
          <pc:docMk/>
          <pc:sldMk cId="4045565252" sldId="298"/>
        </pc:sldMkLst>
        <pc:spChg chg="mod">
          <ac:chgData name="Sophia R. Meyer" userId="435497ab-887c-4f2e-a6b8-329758218808" providerId="ADAL" clId="{83D859FC-E7C3-4DB1-A9D9-C19DC5B2A484}" dt="2023-09-19T19:08:35.485" v="5734" actId="20577"/>
          <ac:spMkLst>
            <pc:docMk/>
            <pc:sldMk cId="4045565252" sldId="298"/>
            <ac:spMk id="2" creationId="{77DDAB01-0177-921C-2DC6-080413356F63}"/>
          </ac:spMkLst>
        </pc:spChg>
        <pc:spChg chg="mod">
          <ac:chgData name="Sophia R. Meyer" userId="435497ab-887c-4f2e-a6b8-329758218808" providerId="ADAL" clId="{83D859FC-E7C3-4DB1-A9D9-C19DC5B2A484}" dt="2023-09-19T19:15:54.219" v="6224" actId="20577"/>
          <ac:spMkLst>
            <pc:docMk/>
            <pc:sldMk cId="4045565252" sldId="298"/>
            <ac:spMk id="4" creationId="{3AAAF92F-6537-688F-89B7-0E04864644C0}"/>
          </ac:spMkLst>
        </pc:spChg>
        <pc:spChg chg="mod">
          <ac:chgData name="Sophia R. Meyer" userId="435497ab-887c-4f2e-a6b8-329758218808" providerId="ADAL" clId="{83D859FC-E7C3-4DB1-A9D9-C19DC5B2A484}" dt="2023-09-19T19:08:32.933" v="5731" actId="20577"/>
          <ac:spMkLst>
            <pc:docMk/>
            <pc:sldMk cId="4045565252" sldId="298"/>
            <ac:spMk id="5" creationId="{76E8C587-A964-DE31-BCE7-3A7AF398D0F6}"/>
          </ac:spMkLst>
        </pc:spChg>
        <pc:spChg chg="mod">
          <ac:chgData name="Sophia R. Meyer" userId="435497ab-887c-4f2e-a6b8-329758218808" providerId="ADAL" clId="{83D859FC-E7C3-4DB1-A9D9-C19DC5B2A484}" dt="2023-09-19T19:10:59.228" v="5842" actId="255"/>
          <ac:spMkLst>
            <pc:docMk/>
            <pc:sldMk cId="4045565252" sldId="298"/>
            <ac:spMk id="6" creationId="{82D11E9E-854A-6ED6-F6C7-060042BBE7C3}"/>
          </ac:spMkLst>
        </pc:spChg>
        <pc:spChg chg="mod">
          <ac:chgData name="Sophia R. Meyer" userId="435497ab-887c-4f2e-a6b8-329758218808" providerId="ADAL" clId="{83D859FC-E7C3-4DB1-A9D9-C19DC5B2A484}" dt="2023-09-19T19:11:04.476" v="5843" actId="255"/>
          <ac:spMkLst>
            <pc:docMk/>
            <pc:sldMk cId="4045565252" sldId="298"/>
            <ac:spMk id="7" creationId="{EEE5AF61-3391-2989-9473-7260B93208D7}"/>
          </ac:spMkLst>
        </pc:spChg>
        <pc:spChg chg="mod">
          <ac:chgData name="Sophia R. Meyer" userId="435497ab-887c-4f2e-a6b8-329758218808" providerId="ADAL" clId="{83D859FC-E7C3-4DB1-A9D9-C19DC5B2A484}" dt="2023-09-19T19:11:21.904" v="5845" actId="27107"/>
          <ac:spMkLst>
            <pc:docMk/>
            <pc:sldMk cId="4045565252" sldId="298"/>
            <ac:spMk id="8" creationId="{F8C87F34-98CC-9D75-A8B7-C50F1AD0A59B}"/>
          </ac:spMkLst>
        </pc:spChg>
        <pc:spChg chg="mod">
          <ac:chgData name="Sophia R. Meyer" userId="435497ab-887c-4f2e-a6b8-329758218808" providerId="ADAL" clId="{83D859FC-E7C3-4DB1-A9D9-C19DC5B2A484}" dt="2023-09-19T19:16:15.298" v="6262" actId="20577"/>
          <ac:spMkLst>
            <pc:docMk/>
            <pc:sldMk cId="4045565252" sldId="298"/>
            <ac:spMk id="9" creationId="{5F556826-B56D-9C98-39D1-0BD5DD2AC634}"/>
          </ac:spMkLst>
        </pc:spChg>
        <pc:spChg chg="mod">
          <ac:chgData name="Sophia R. Meyer" userId="435497ab-887c-4f2e-a6b8-329758218808" providerId="ADAL" clId="{83D859FC-E7C3-4DB1-A9D9-C19DC5B2A484}" dt="2023-09-19T19:17:33.033" v="6510" actId="20577"/>
          <ac:spMkLst>
            <pc:docMk/>
            <pc:sldMk cId="4045565252" sldId="298"/>
            <ac:spMk id="10" creationId="{7F9D8591-4069-C197-0AFF-D192187F7969}"/>
          </ac:spMkLst>
        </pc:spChg>
        <pc:spChg chg="mod">
          <ac:chgData name="Sophia R. Meyer" userId="435497ab-887c-4f2e-a6b8-329758218808" providerId="ADAL" clId="{83D859FC-E7C3-4DB1-A9D9-C19DC5B2A484}" dt="2023-09-19T19:17:15.043" v="6466" actId="20577"/>
          <ac:spMkLst>
            <pc:docMk/>
            <pc:sldMk cId="4045565252" sldId="298"/>
            <ac:spMk id="11" creationId="{1DA15D03-C09B-D76C-5F31-25D232E3DF60}"/>
          </ac:spMkLst>
        </pc:spChg>
        <pc:spChg chg="mod">
          <ac:chgData name="Sophia R. Meyer" userId="435497ab-887c-4f2e-a6b8-329758218808" providerId="ADAL" clId="{83D859FC-E7C3-4DB1-A9D9-C19DC5B2A484}" dt="2023-09-19T19:18:20.824" v="6689" actId="27636"/>
          <ac:spMkLst>
            <pc:docMk/>
            <pc:sldMk cId="4045565252" sldId="298"/>
            <ac:spMk id="12" creationId="{5A11C06C-00C1-D035-A31B-93806EE9B717}"/>
          </ac:spMkLst>
        </pc:spChg>
        <pc:spChg chg="mod">
          <ac:chgData name="Sophia R. Meyer" userId="435497ab-887c-4f2e-a6b8-329758218808" providerId="ADAL" clId="{83D859FC-E7C3-4DB1-A9D9-C19DC5B2A484}" dt="2023-09-19T19:18:55.110" v="6870" actId="27636"/>
          <ac:spMkLst>
            <pc:docMk/>
            <pc:sldMk cId="4045565252" sldId="298"/>
            <ac:spMk id="13" creationId="{6F08751D-D7B3-AAB7-46DD-DFEFBE4D1B83}"/>
          </ac:spMkLst>
        </pc:spChg>
        <pc:spChg chg="mod">
          <ac:chgData name="Sophia R. Meyer" userId="435497ab-887c-4f2e-a6b8-329758218808" providerId="ADAL" clId="{83D859FC-E7C3-4DB1-A9D9-C19DC5B2A484}" dt="2023-09-19T19:22:17.562" v="7071" actId="255"/>
          <ac:spMkLst>
            <pc:docMk/>
            <pc:sldMk cId="4045565252" sldId="298"/>
            <ac:spMk id="19" creationId="{E13179B2-86A3-484A-2C74-35EF82B7DD39}"/>
          </ac:spMkLst>
        </pc:spChg>
        <pc:cxnChg chg="mod">
          <ac:chgData name="Sophia R. Meyer" userId="435497ab-887c-4f2e-a6b8-329758218808" providerId="ADAL" clId="{83D859FC-E7C3-4DB1-A9D9-C19DC5B2A484}" dt="2023-09-19T19:09:31.403" v="5744" actId="14100"/>
          <ac:cxnSpMkLst>
            <pc:docMk/>
            <pc:sldMk cId="4045565252" sldId="298"/>
            <ac:cxnSpMk id="17" creationId="{5162A222-FA67-4922-2039-4BA9FE7BC83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b">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chor="t"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b" anchorCtr="0">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b" anchorCtr="0">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chor="t" anchorCtr="0">
            <a:norm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rm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a:xfrm>
            <a:off x="10972800" y="457200"/>
            <a:ext cx="987552" cy="274320"/>
          </a:xfrm>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ncsc.modelun.org/conference-schedule"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Introduction to MODEL un</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483864"/>
            <a:ext cx="3493008" cy="490977"/>
          </a:xfrm>
        </p:spPr>
        <p:txBody>
          <a:bodyPr/>
          <a:lstStyle/>
          <a:p>
            <a:r>
              <a:rPr lang="en-US" dirty="0"/>
              <a:t>IAA 2023-2024</a:t>
            </a:r>
          </a:p>
          <a:p>
            <a:r>
              <a:rPr lang="en-US" dirty="0"/>
              <a:t>Week 1</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927285" y="1487147"/>
            <a:ext cx="10671048" cy="768096"/>
          </a:xfrm>
        </p:spPr>
        <p:txBody>
          <a:bodyPr/>
          <a:lstStyle/>
          <a:p>
            <a:r>
              <a:rPr lang="en-US" dirty="0"/>
              <a:t>What am I supposed to be doing?</a:t>
            </a:r>
          </a:p>
        </p:txBody>
      </p:sp>
      <p:sp>
        <p:nvSpPr>
          <p:cNvPr id="101" name="Footer Placeholder 100">
            <a:extLst>
              <a:ext uri="{FF2B5EF4-FFF2-40B4-BE49-F238E27FC236}">
                <a16:creationId xmlns:a16="http://schemas.microsoft.com/office/drawing/2014/main" id="{A45E958A-ABCE-B639-C555-90CCC88988C5}"/>
              </a:ext>
            </a:extLst>
          </p:cNvPr>
          <p:cNvSpPr>
            <a:spLocks noGrp="1"/>
          </p:cNvSpPr>
          <p:nvPr>
            <p:ph type="ftr" sz="quarter" idx="11"/>
          </p:nvPr>
        </p:nvSpPr>
        <p:spPr/>
        <p:txBody>
          <a:bodyPr/>
          <a:lstStyle/>
          <a:p>
            <a:r>
              <a:rPr lang="en-US" dirty="0"/>
              <a:t>Introduction to Model UN: Week 1</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p:txBody>
          <a:bodyPr/>
          <a:lstStyle/>
          <a:p>
            <a:r>
              <a:rPr lang="en-US" dirty="0"/>
              <a:t>Debating</a:t>
            </a:r>
          </a:p>
        </p:txBody>
      </p:sp>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a:xfrm>
            <a:off x="992124" y="3797643"/>
            <a:ext cx="2770632" cy="2359317"/>
          </a:xfrm>
        </p:spPr>
        <p:txBody>
          <a:bodyPr>
            <a:normAutofit fontScale="92500" lnSpcReduction="10000"/>
          </a:bodyPr>
          <a:lstStyle/>
          <a:p>
            <a:r>
              <a:rPr lang="en-US" dirty="0"/>
              <a:t>Your goal is to advance your set out goals using what information you have in your background guide.</a:t>
            </a:r>
          </a:p>
          <a:p>
            <a:r>
              <a:rPr lang="en-US" dirty="0"/>
              <a:t>This can be done by debating in moderated caucuses, speakers lists, and unmoderated caucuses.</a:t>
            </a:r>
          </a:p>
          <a:p>
            <a:r>
              <a:rPr lang="en-US" dirty="0"/>
              <a:t>Learn other positions and understand other voting blocs.</a:t>
            </a:r>
          </a:p>
          <a:p>
            <a:endParaRPr lang="en-US" dirty="0"/>
          </a:p>
        </p:txBody>
      </p:sp>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p:txBody>
          <a:bodyPr/>
          <a:lstStyle/>
          <a:p>
            <a:r>
              <a:rPr lang="en-US" dirty="0"/>
              <a:t>Writing Papers</a:t>
            </a:r>
          </a:p>
        </p:txBody>
      </p:sp>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a:xfrm>
            <a:off x="4722876" y="3797643"/>
            <a:ext cx="2770632" cy="2359317"/>
          </a:xfrm>
        </p:spPr>
        <p:txBody>
          <a:bodyPr>
            <a:normAutofit fontScale="92500"/>
          </a:bodyPr>
          <a:lstStyle/>
          <a:p>
            <a:r>
              <a:rPr lang="en-US" dirty="0"/>
              <a:t>Engage with those having similar goals and positions in your committee to write resolutions or directives.</a:t>
            </a:r>
          </a:p>
          <a:p>
            <a:r>
              <a:rPr lang="en-US" dirty="0"/>
              <a:t>Structure will be covered in coming weeks but are unique to each type of committee.</a:t>
            </a:r>
          </a:p>
          <a:p>
            <a:r>
              <a:rPr lang="en-US" dirty="0"/>
              <a:t>How you get what you want, the actual action part of resolving things.</a:t>
            </a:r>
          </a:p>
        </p:txBody>
      </p:sp>
      <p:sp>
        <p:nvSpPr>
          <p:cNvPr id="4" name="Text Placeholder 3">
            <a:extLst>
              <a:ext uri="{FF2B5EF4-FFF2-40B4-BE49-F238E27FC236}">
                <a16:creationId xmlns:a16="http://schemas.microsoft.com/office/drawing/2014/main" id="{03745CA7-A767-9133-8871-800B16D5D722}"/>
              </a:ext>
            </a:extLst>
          </p:cNvPr>
          <p:cNvSpPr>
            <a:spLocks noGrp="1"/>
          </p:cNvSpPr>
          <p:nvPr>
            <p:ph type="body" sz="quarter" idx="17"/>
          </p:nvPr>
        </p:nvSpPr>
        <p:spPr/>
        <p:txBody>
          <a:bodyPr/>
          <a:lstStyle/>
          <a:p>
            <a:r>
              <a:rPr lang="en-US" altLang="zh-CN" dirty="0"/>
              <a:t>Wheelin’ and Dealin’</a:t>
            </a:r>
            <a:endParaRPr lang="en-US" dirty="0"/>
          </a:p>
        </p:txBody>
      </p:sp>
      <p:sp>
        <p:nvSpPr>
          <p:cNvPr id="8" name="Text Placeholder 7">
            <a:extLst>
              <a:ext uri="{FF2B5EF4-FFF2-40B4-BE49-F238E27FC236}">
                <a16:creationId xmlns:a16="http://schemas.microsoft.com/office/drawing/2014/main" id="{7063C991-877C-CD1D-A03D-547E04121FE0}"/>
              </a:ext>
            </a:extLst>
          </p:cNvPr>
          <p:cNvSpPr>
            <a:spLocks noGrp="1"/>
          </p:cNvSpPr>
          <p:nvPr>
            <p:ph type="body" sz="quarter" idx="22"/>
          </p:nvPr>
        </p:nvSpPr>
        <p:spPr>
          <a:xfrm>
            <a:off x="8371332" y="3797643"/>
            <a:ext cx="2828544" cy="2359317"/>
          </a:xfrm>
        </p:spPr>
        <p:txBody>
          <a:bodyPr>
            <a:normAutofit fontScale="92500" lnSpcReduction="10000"/>
          </a:bodyPr>
          <a:lstStyle/>
          <a:p>
            <a:r>
              <a:rPr lang="en-US" dirty="0"/>
              <a:t>Cultivate one-on-one relationships with other delegates to gain support, undermine other’s plans, and form alliances.</a:t>
            </a:r>
          </a:p>
          <a:p>
            <a:r>
              <a:rPr lang="en-US" dirty="0"/>
              <a:t>Form your own voting bloc or join one to discuss and work on resolutions collaboratively.</a:t>
            </a:r>
          </a:p>
          <a:p>
            <a:r>
              <a:rPr lang="en-US" dirty="0"/>
              <a:t>Time in committee to work on your paper(s) and get signatories and sponsors.</a:t>
            </a:r>
          </a:p>
        </p:txBody>
      </p:sp>
      <p:pic>
        <p:nvPicPr>
          <p:cNvPr id="34" name="Picture Placeholder 33" descr="Gavel outline">
            <a:extLst>
              <a:ext uri="{FF2B5EF4-FFF2-40B4-BE49-F238E27FC236}">
                <a16:creationId xmlns:a16="http://schemas.microsoft.com/office/drawing/2014/main" id="{72A53342-211E-DCC9-B6C4-159A17B17511}"/>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a:stretch/>
        </p:blipFill>
        <p:spPr>
          <a:xfrm>
            <a:off x="1911096" y="2255243"/>
            <a:ext cx="932688" cy="932688"/>
          </a:xfrm>
        </p:spPr>
      </p:pic>
      <p:pic>
        <p:nvPicPr>
          <p:cNvPr id="38" name="Picture Placeholder 37" descr="Typewriter outline">
            <a:extLst>
              <a:ext uri="{FF2B5EF4-FFF2-40B4-BE49-F238E27FC236}">
                <a16:creationId xmlns:a16="http://schemas.microsoft.com/office/drawing/2014/main" id="{67D04164-7F84-51A8-0BEE-3F9A6E837949}"/>
              </a:ext>
            </a:extLst>
          </p:cNvPr>
          <p:cNvPicPr>
            <a:picLocks noGrp="1" noChangeAspect="1"/>
          </p:cNvPicPr>
          <p:nvPr>
            <p:ph type="pic" sz="quarter" idx="25"/>
          </p:nvPr>
        </p:nvPicPr>
        <p:blipFill>
          <a:blip r:embed="rId4">
            <a:extLst>
              <a:ext uri="{96DAC541-7B7A-43D3-8B79-37D633B846F1}">
                <asvg:svgBlip xmlns:asvg="http://schemas.microsoft.com/office/drawing/2016/SVG/main" r:embed="rId5"/>
              </a:ext>
            </a:extLst>
          </a:blip>
          <a:srcRect/>
          <a:stretch/>
        </p:blipFill>
        <p:spPr/>
      </p:pic>
      <p:pic>
        <p:nvPicPr>
          <p:cNvPr id="36" name="Picture Placeholder 35" descr="Cheers outline">
            <a:extLst>
              <a:ext uri="{FF2B5EF4-FFF2-40B4-BE49-F238E27FC236}">
                <a16:creationId xmlns:a16="http://schemas.microsoft.com/office/drawing/2014/main" id="{C12119D0-6239-5673-7CA3-2236E38E6254}"/>
              </a:ext>
            </a:extLst>
          </p:cNvPr>
          <p:cNvPicPr>
            <a:picLocks noGrp="1" noChangeAspect="1"/>
          </p:cNvPicPr>
          <p:nvPr>
            <p:ph type="pic" sz="quarter" idx="24"/>
          </p:nvPr>
        </p:nvPicPr>
        <p:blipFill>
          <a:blip r:embed="rId6">
            <a:extLst>
              <a:ext uri="{96DAC541-7B7A-43D3-8B79-37D633B846F1}">
                <asvg:svgBlip xmlns:asvg="http://schemas.microsoft.com/office/drawing/2016/SVG/main" r:embed="rId7"/>
              </a:ext>
            </a:extLst>
          </a:blip>
          <a:srcRect/>
          <a:stretch/>
        </p:blipFill>
        <p:spPr/>
      </p:pic>
    </p:spTree>
    <p:extLst>
      <p:ext uri="{BB962C8B-B14F-4D97-AF65-F5344CB8AC3E}">
        <p14:creationId xmlns:p14="http://schemas.microsoft.com/office/powerpoint/2010/main" val="24990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389120" y="2872709"/>
            <a:ext cx="7013448" cy="953962"/>
          </a:xfrm>
        </p:spPr>
        <p:txBody>
          <a:bodyPr>
            <a:normAutofit/>
          </a:bodyPr>
          <a:lstStyle/>
          <a:p>
            <a:r>
              <a:rPr lang="en-US" sz="4400" dirty="0">
                <a:latin typeface="+mj-lt"/>
              </a:rPr>
              <a:t>The flow of debate </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389120" y="3606834"/>
            <a:ext cx="5202352" cy="588963"/>
          </a:xfrm>
        </p:spPr>
        <p:txBody>
          <a:bodyPr>
            <a:normAutofit/>
          </a:bodyPr>
          <a:lstStyle/>
          <a:p>
            <a:r>
              <a:rPr lang="en-US" dirty="0"/>
              <a:t>The Part On Procedure</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11804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AB01-0177-921C-2DC6-080413356F63}"/>
              </a:ext>
            </a:extLst>
          </p:cNvPr>
          <p:cNvSpPr>
            <a:spLocks noGrp="1"/>
          </p:cNvSpPr>
          <p:nvPr>
            <p:ph type="title"/>
          </p:nvPr>
        </p:nvSpPr>
        <p:spPr>
          <a:xfrm>
            <a:off x="3258104" y="1847088"/>
            <a:ext cx="8321373" cy="530315"/>
          </a:xfrm>
        </p:spPr>
        <p:txBody>
          <a:bodyPr/>
          <a:lstStyle/>
          <a:p>
            <a:r>
              <a:rPr lang="en-US" dirty="0"/>
              <a:t>Starting out with una-usa GA procedure</a:t>
            </a:r>
          </a:p>
        </p:txBody>
      </p:sp>
      <p:sp>
        <p:nvSpPr>
          <p:cNvPr id="3" name="Slide Number Placeholder 2">
            <a:extLst>
              <a:ext uri="{FF2B5EF4-FFF2-40B4-BE49-F238E27FC236}">
                <a16:creationId xmlns:a16="http://schemas.microsoft.com/office/drawing/2014/main" id="{2F53506E-DCF8-246D-1FCE-96944C958FAE}"/>
              </a:ext>
            </a:extLst>
          </p:cNvPr>
          <p:cNvSpPr>
            <a:spLocks noGrp="1"/>
          </p:cNvSpPr>
          <p:nvPr>
            <p:ph type="sldNum" sz="quarter" idx="12"/>
          </p:nvPr>
        </p:nvSpPr>
        <p:spPr/>
        <p:txBody>
          <a:bodyPr/>
          <a:lstStyle/>
          <a:p>
            <a:fld id="{48F63A3B-78C7-47BE-AE5E-E10140E04643}" type="slidenum">
              <a:rPr lang="en-US" smtClean="0"/>
              <a:pPr/>
              <a:t>12</a:t>
            </a:fld>
            <a:endParaRPr lang="en-US" dirty="0"/>
          </a:p>
        </p:txBody>
      </p:sp>
      <p:sp>
        <p:nvSpPr>
          <p:cNvPr id="4" name="Text Placeholder 3">
            <a:extLst>
              <a:ext uri="{FF2B5EF4-FFF2-40B4-BE49-F238E27FC236}">
                <a16:creationId xmlns:a16="http://schemas.microsoft.com/office/drawing/2014/main" id="{3AAAF92F-6537-688F-89B7-0E04864644C0}"/>
              </a:ext>
            </a:extLst>
          </p:cNvPr>
          <p:cNvSpPr>
            <a:spLocks noGrp="1"/>
          </p:cNvSpPr>
          <p:nvPr>
            <p:ph type="body" idx="1"/>
          </p:nvPr>
        </p:nvSpPr>
        <p:spPr>
          <a:ln w="57150">
            <a:noFill/>
          </a:ln>
        </p:spPr>
        <p:txBody>
          <a:bodyPr/>
          <a:lstStyle/>
          <a:p>
            <a:r>
              <a:rPr lang="en-US" dirty="0"/>
              <a:t>Roll Call</a:t>
            </a:r>
          </a:p>
        </p:txBody>
      </p:sp>
      <p:sp>
        <p:nvSpPr>
          <p:cNvPr id="5" name="Text Placeholder 4">
            <a:extLst>
              <a:ext uri="{FF2B5EF4-FFF2-40B4-BE49-F238E27FC236}">
                <a16:creationId xmlns:a16="http://schemas.microsoft.com/office/drawing/2014/main" id="{76E8C587-A964-DE31-BCE7-3A7AF398D0F6}"/>
              </a:ext>
            </a:extLst>
          </p:cNvPr>
          <p:cNvSpPr>
            <a:spLocks noGrp="1"/>
          </p:cNvSpPr>
          <p:nvPr>
            <p:ph type="body" sz="quarter" idx="3"/>
          </p:nvPr>
        </p:nvSpPr>
        <p:spPr/>
        <p:txBody>
          <a:bodyPr/>
          <a:lstStyle/>
          <a:p>
            <a:r>
              <a:rPr lang="en-US" dirty="0"/>
              <a:t>Topic a or B?</a:t>
            </a:r>
          </a:p>
        </p:txBody>
      </p:sp>
      <p:sp>
        <p:nvSpPr>
          <p:cNvPr id="6" name="Text Placeholder 5">
            <a:extLst>
              <a:ext uri="{FF2B5EF4-FFF2-40B4-BE49-F238E27FC236}">
                <a16:creationId xmlns:a16="http://schemas.microsoft.com/office/drawing/2014/main" id="{82D11E9E-854A-6ED6-F6C7-060042BBE7C3}"/>
              </a:ext>
            </a:extLst>
          </p:cNvPr>
          <p:cNvSpPr>
            <a:spLocks noGrp="1"/>
          </p:cNvSpPr>
          <p:nvPr>
            <p:ph type="body" sz="quarter" idx="13"/>
          </p:nvPr>
        </p:nvSpPr>
        <p:spPr/>
        <p:txBody>
          <a:bodyPr/>
          <a:lstStyle/>
          <a:p>
            <a:r>
              <a:rPr lang="en-US" sz="1650" dirty="0"/>
              <a:t>Primary Speakers List </a:t>
            </a:r>
          </a:p>
        </p:txBody>
      </p:sp>
      <p:sp>
        <p:nvSpPr>
          <p:cNvPr id="7" name="Text Placeholder 6">
            <a:extLst>
              <a:ext uri="{FF2B5EF4-FFF2-40B4-BE49-F238E27FC236}">
                <a16:creationId xmlns:a16="http://schemas.microsoft.com/office/drawing/2014/main" id="{EEE5AF61-3391-2989-9473-7260B93208D7}"/>
              </a:ext>
            </a:extLst>
          </p:cNvPr>
          <p:cNvSpPr>
            <a:spLocks noGrp="1"/>
          </p:cNvSpPr>
          <p:nvPr>
            <p:ph type="body" sz="quarter" idx="15"/>
          </p:nvPr>
        </p:nvSpPr>
        <p:spPr/>
        <p:txBody>
          <a:bodyPr/>
          <a:lstStyle/>
          <a:p>
            <a:r>
              <a:rPr lang="en-US" sz="1650" dirty="0"/>
              <a:t>Moderated Caucus</a:t>
            </a:r>
          </a:p>
        </p:txBody>
      </p:sp>
      <p:sp>
        <p:nvSpPr>
          <p:cNvPr id="8" name="Text Placeholder 7">
            <a:extLst>
              <a:ext uri="{FF2B5EF4-FFF2-40B4-BE49-F238E27FC236}">
                <a16:creationId xmlns:a16="http://schemas.microsoft.com/office/drawing/2014/main" id="{F8C87F34-98CC-9D75-A8B7-C50F1AD0A59B}"/>
              </a:ext>
            </a:extLst>
          </p:cNvPr>
          <p:cNvSpPr>
            <a:spLocks noGrp="1"/>
          </p:cNvSpPr>
          <p:nvPr>
            <p:ph type="body" sz="quarter" idx="17"/>
          </p:nvPr>
        </p:nvSpPr>
        <p:spPr/>
        <p:txBody>
          <a:bodyPr/>
          <a:lstStyle/>
          <a:p>
            <a:r>
              <a:rPr lang="en-US" sz="1650" dirty="0"/>
              <a:t>Unmoderated caucus</a:t>
            </a:r>
          </a:p>
        </p:txBody>
      </p:sp>
      <p:sp>
        <p:nvSpPr>
          <p:cNvPr id="9" name="Text Placeholder 8">
            <a:extLst>
              <a:ext uri="{FF2B5EF4-FFF2-40B4-BE49-F238E27FC236}">
                <a16:creationId xmlns:a16="http://schemas.microsoft.com/office/drawing/2014/main" id="{5F556826-B56D-9C98-39D1-0BD5DD2AC634}"/>
              </a:ext>
            </a:extLst>
          </p:cNvPr>
          <p:cNvSpPr>
            <a:spLocks noGrp="1"/>
          </p:cNvSpPr>
          <p:nvPr>
            <p:ph type="body" sz="quarter" idx="18"/>
          </p:nvPr>
        </p:nvSpPr>
        <p:spPr/>
        <p:txBody>
          <a:bodyPr/>
          <a:lstStyle/>
          <a:p>
            <a:r>
              <a:rPr lang="en-US" dirty="0"/>
              <a:t>Your chair will call roll by country or name of character.</a:t>
            </a:r>
          </a:p>
        </p:txBody>
      </p:sp>
      <p:sp>
        <p:nvSpPr>
          <p:cNvPr id="10" name="Text Placeholder 9">
            <a:extLst>
              <a:ext uri="{FF2B5EF4-FFF2-40B4-BE49-F238E27FC236}">
                <a16:creationId xmlns:a16="http://schemas.microsoft.com/office/drawing/2014/main" id="{7F9D8591-4069-C197-0AFF-D192187F7969}"/>
              </a:ext>
            </a:extLst>
          </p:cNvPr>
          <p:cNvSpPr>
            <a:spLocks noGrp="1"/>
          </p:cNvSpPr>
          <p:nvPr>
            <p:ph type="body" sz="quarter" idx="19"/>
          </p:nvPr>
        </p:nvSpPr>
        <p:spPr/>
        <p:txBody>
          <a:bodyPr>
            <a:normAutofit fontScale="92500"/>
          </a:bodyPr>
          <a:lstStyle/>
          <a:p>
            <a:r>
              <a:rPr lang="en-US" dirty="0"/>
              <a:t>GA’s will have 2 topics, while </a:t>
            </a:r>
            <a:r>
              <a:rPr lang="en-US" b="1" dirty="0"/>
              <a:t>crisis is one topic from one point in time.</a:t>
            </a:r>
          </a:p>
        </p:txBody>
      </p:sp>
      <p:sp>
        <p:nvSpPr>
          <p:cNvPr id="11" name="Text Placeholder 10">
            <a:extLst>
              <a:ext uri="{FF2B5EF4-FFF2-40B4-BE49-F238E27FC236}">
                <a16:creationId xmlns:a16="http://schemas.microsoft.com/office/drawing/2014/main" id="{1DA15D03-C09B-D76C-5F31-25D232E3DF60}"/>
              </a:ext>
            </a:extLst>
          </p:cNvPr>
          <p:cNvSpPr>
            <a:spLocks noGrp="1"/>
          </p:cNvSpPr>
          <p:nvPr>
            <p:ph type="body" sz="quarter" idx="20"/>
          </p:nvPr>
        </p:nvSpPr>
        <p:spPr/>
        <p:txBody>
          <a:bodyPr>
            <a:normAutofit fontScale="92500" lnSpcReduction="20000"/>
          </a:bodyPr>
          <a:lstStyle/>
          <a:p>
            <a:r>
              <a:rPr lang="en-US" dirty="0"/>
              <a:t>Anyone can be added to the list speak broadly on a topic, with a set speaking time</a:t>
            </a:r>
          </a:p>
        </p:txBody>
      </p:sp>
      <p:sp>
        <p:nvSpPr>
          <p:cNvPr id="12" name="Text Placeholder 11">
            <a:extLst>
              <a:ext uri="{FF2B5EF4-FFF2-40B4-BE49-F238E27FC236}">
                <a16:creationId xmlns:a16="http://schemas.microsoft.com/office/drawing/2014/main" id="{5A11C06C-00C1-D035-A31B-93806EE9B717}"/>
              </a:ext>
            </a:extLst>
          </p:cNvPr>
          <p:cNvSpPr>
            <a:spLocks noGrp="1"/>
          </p:cNvSpPr>
          <p:nvPr>
            <p:ph type="body" sz="quarter" idx="21"/>
          </p:nvPr>
        </p:nvSpPr>
        <p:spPr/>
        <p:txBody>
          <a:bodyPr>
            <a:normAutofit fontScale="92500" lnSpcReduction="20000"/>
          </a:bodyPr>
          <a:lstStyle/>
          <a:p>
            <a:r>
              <a:rPr lang="en-US" dirty="0"/>
              <a:t>A specific topic debate in which there is a set number of speakers and time allotted.</a:t>
            </a:r>
          </a:p>
        </p:txBody>
      </p:sp>
      <p:sp>
        <p:nvSpPr>
          <p:cNvPr id="13" name="Text Placeholder 12">
            <a:extLst>
              <a:ext uri="{FF2B5EF4-FFF2-40B4-BE49-F238E27FC236}">
                <a16:creationId xmlns:a16="http://schemas.microsoft.com/office/drawing/2014/main" id="{6F08751D-D7B3-AAB7-46DD-DFEFBE4D1B83}"/>
              </a:ext>
            </a:extLst>
          </p:cNvPr>
          <p:cNvSpPr>
            <a:spLocks noGrp="1"/>
          </p:cNvSpPr>
          <p:nvPr>
            <p:ph type="body" sz="quarter" idx="22"/>
          </p:nvPr>
        </p:nvSpPr>
        <p:spPr/>
        <p:txBody>
          <a:bodyPr>
            <a:normAutofit fontScale="92500" lnSpcReduction="20000"/>
          </a:bodyPr>
          <a:lstStyle/>
          <a:p>
            <a:r>
              <a:rPr lang="en-US" dirty="0"/>
              <a:t>Rules are suspended, you can walk around and talk informally to other delegates.</a:t>
            </a:r>
          </a:p>
        </p:txBody>
      </p:sp>
      <p:cxnSp>
        <p:nvCxnSpPr>
          <p:cNvPr id="17" name="Straight Arrow Connector 16">
            <a:extLst>
              <a:ext uri="{FF2B5EF4-FFF2-40B4-BE49-F238E27FC236}">
                <a16:creationId xmlns:a16="http://schemas.microsoft.com/office/drawing/2014/main" id="{5162A222-FA67-4922-2039-4BA9FE7BC831}"/>
              </a:ext>
            </a:extLst>
          </p:cNvPr>
          <p:cNvCxnSpPr>
            <a:cxnSpLocks/>
            <a:stCxn id="2" idx="1"/>
          </p:cNvCxnSpPr>
          <p:nvPr/>
        </p:nvCxnSpPr>
        <p:spPr>
          <a:xfrm flipH="1">
            <a:off x="1793289" y="2112246"/>
            <a:ext cx="1464815" cy="781874"/>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E13179B2-86A3-484A-2C74-35EF82B7DD39}"/>
              </a:ext>
            </a:extLst>
          </p:cNvPr>
          <p:cNvSpPr txBox="1"/>
          <p:nvPr/>
        </p:nvSpPr>
        <p:spPr>
          <a:xfrm>
            <a:off x="3063820" y="451667"/>
            <a:ext cx="5432110" cy="307777"/>
          </a:xfrm>
          <a:prstGeom prst="rect">
            <a:avLst/>
          </a:prstGeom>
          <a:noFill/>
        </p:spPr>
        <p:txBody>
          <a:bodyPr wrap="square">
            <a:spAutoFit/>
          </a:bodyPr>
          <a:lstStyle/>
          <a:p>
            <a:r>
              <a:rPr lang="en-US" sz="1400" dirty="0">
                <a:solidFill>
                  <a:srgbClr val="202C8F"/>
                </a:solidFill>
              </a:rPr>
              <a:t>Introduction to Model UN: Week 1</a:t>
            </a:r>
          </a:p>
        </p:txBody>
      </p:sp>
    </p:spTree>
    <p:extLst>
      <p:ext uri="{BB962C8B-B14F-4D97-AF65-F5344CB8AC3E}">
        <p14:creationId xmlns:p14="http://schemas.microsoft.com/office/powerpoint/2010/main" val="322392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AB01-0177-921C-2DC6-080413356F63}"/>
              </a:ext>
            </a:extLst>
          </p:cNvPr>
          <p:cNvSpPr>
            <a:spLocks noGrp="1"/>
          </p:cNvSpPr>
          <p:nvPr>
            <p:ph type="title"/>
          </p:nvPr>
        </p:nvSpPr>
        <p:spPr>
          <a:xfrm>
            <a:off x="3258104" y="1847088"/>
            <a:ext cx="8321373" cy="530315"/>
          </a:xfrm>
        </p:spPr>
        <p:txBody>
          <a:bodyPr/>
          <a:lstStyle/>
          <a:p>
            <a:r>
              <a:rPr lang="en-US" dirty="0"/>
              <a:t>Starting out with una-usa GA procedure</a:t>
            </a:r>
          </a:p>
        </p:txBody>
      </p:sp>
      <p:sp>
        <p:nvSpPr>
          <p:cNvPr id="3" name="Slide Number Placeholder 2">
            <a:extLst>
              <a:ext uri="{FF2B5EF4-FFF2-40B4-BE49-F238E27FC236}">
                <a16:creationId xmlns:a16="http://schemas.microsoft.com/office/drawing/2014/main" id="{2F53506E-DCF8-246D-1FCE-96944C958FAE}"/>
              </a:ext>
            </a:extLst>
          </p:cNvPr>
          <p:cNvSpPr>
            <a:spLocks noGrp="1"/>
          </p:cNvSpPr>
          <p:nvPr>
            <p:ph type="sldNum" sz="quarter" idx="12"/>
          </p:nvPr>
        </p:nvSpPr>
        <p:spPr/>
        <p:txBody>
          <a:bodyPr/>
          <a:lstStyle/>
          <a:p>
            <a:fld id="{48F63A3B-78C7-47BE-AE5E-E10140E04643}" type="slidenum">
              <a:rPr lang="en-US" smtClean="0"/>
              <a:pPr/>
              <a:t>13</a:t>
            </a:fld>
            <a:endParaRPr lang="en-US" dirty="0"/>
          </a:p>
        </p:txBody>
      </p:sp>
      <p:sp>
        <p:nvSpPr>
          <p:cNvPr id="4" name="Text Placeholder 3">
            <a:extLst>
              <a:ext uri="{FF2B5EF4-FFF2-40B4-BE49-F238E27FC236}">
                <a16:creationId xmlns:a16="http://schemas.microsoft.com/office/drawing/2014/main" id="{3AAAF92F-6537-688F-89B7-0E04864644C0}"/>
              </a:ext>
            </a:extLst>
          </p:cNvPr>
          <p:cNvSpPr>
            <a:spLocks noGrp="1"/>
          </p:cNvSpPr>
          <p:nvPr>
            <p:ph type="body" idx="1"/>
          </p:nvPr>
        </p:nvSpPr>
        <p:spPr>
          <a:ln w="57150">
            <a:noFill/>
          </a:ln>
        </p:spPr>
        <p:txBody>
          <a:bodyPr/>
          <a:lstStyle/>
          <a:p>
            <a:r>
              <a:rPr lang="en-US" sz="1550" dirty="0"/>
              <a:t>Introduction of Working papers</a:t>
            </a:r>
          </a:p>
        </p:txBody>
      </p:sp>
      <p:sp>
        <p:nvSpPr>
          <p:cNvPr id="5" name="Text Placeholder 4">
            <a:extLst>
              <a:ext uri="{FF2B5EF4-FFF2-40B4-BE49-F238E27FC236}">
                <a16:creationId xmlns:a16="http://schemas.microsoft.com/office/drawing/2014/main" id="{76E8C587-A964-DE31-BCE7-3A7AF398D0F6}"/>
              </a:ext>
            </a:extLst>
          </p:cNvPr>
          <p:cNvSpPr>
            <a:spLocks noGrp="1"/>
          </p:cNvSpPr>
          <p:nvPr>
            <p:ph type="body" sz="quarter" idx="3"/>
          </p:nvPr>
        </p:nvSpPr>
        <p:spPr/>
        <p:txBody>
          <a:bodyPr/>
          <a:lstStyle/>
          <a:p>
            <a:r>
              <a:rPr lang="en-US" dirty="0"/>
              <a:t>Q + A</a:t>
            </a:r>
          </a:p>
        </p:txBody>
      </p:sp>
      <p:sp>
        <p:nvSpPr>
          <p:cNvPr id="6" name="Text Placeholder 5">
            <a:extLst>
              <a:ext uri="{FF2B5EF4-FFF2-40B4-BE49-F238E27FC236}">
                <a16:creationId xmlns:a16="http://schemas.microsoft.com/office/drawing/2014/main" id="{82D11E9E-854A-6ED6-F6C7-060042BBE7C3}"/>
              </a:ext>
            </a:extLst>
          </p:cNvPr>
          <p:cNvSpPr>
            <a:spLocks noGrp="1"/>
          </p:cNvSpPr>
          <p:nvPr>
            <p:ph type="body" sz="quarter" idx="13"/>
          </p:nvPr>
        </p:nvSpPr>
        <p:spPr/>
        <p:txBody>
          <a:bodyPr/>
          <a:lstStyle/>
          <a:p>
            <a:r>
              <a:rPr lang="en-US" dirty="0"/>
              <a:t>Voting bloc</a:t>
            </a:r>
          </a:p>
        </p:txBody>
      </p:sp>
      <p:sp>
        <p:nvSpPr>
          <p:cNvPr id="7" name="Text Placeholder 6">
            <a:extLst>
              <a:ext uri="{FF2B5EF4-FFF2-40B4-BE49-F238E27FC236}">
                <a16:creationId xmlns:a16="http://schemas.microsoft.com/office/drawing/2014/main" id="{EEE5AF61-3391-2989-9473-7260B93208D7}"/>
              </a:ext>
            </a:extLst>
          </p:cNvPr>
          <p:cNvSpPr>
            <a:spLocks noGrp="1"/>
          </p:cNvSpPr>
          <p:nvPr>
            <p:ph type="body" sz="quarter" idx="15"/>
          </p:nvPr>
        </p:nvSpPr>
        <p:spPr/>
        <p:txBody>
          <a:bodyPr/>
          <a:lstStyle/>
          <a:p>
            <a:r>
              <a:rPr lang="en-US" dirty="0"/>
              <a:t>Voting: Y/N/A</a:t>
            </a:r>
          </a:p>
        </p:txBody>
      </p:sp>
      <p:sp>
        <p:nvSpPr>
          <p:cNvPr id="8" name="Text Placeholder 7">
            <a:extLst>
              <a:ext uri="{FF2B5EF4-FFF2-40B4-BE49-F238E27FC236}">
                <a16:creationId xmlns:a16="http://schemas.microsoft.com/office/drawing/2014/main" id="{F8C87F34-98CC-9D75-A8B7-C50F1AD0A59B}"/>
              </a:ext>
            </a:extLst>
          </p:cNvPr>
          <p:cNvSpPr>
            <a:spLocks noGrp="1"/>
          </p:cNvSpPr>
          <p:nvPr>
            <p:ph type="body" sz="quarter" idx="17"/>
          </p:nvPr>
        </p:nvSpPr>
        <p:spPr/>
        <p:txBody>
          <a:bodyPr/>
          <a:lstStyle/>
          <a:p>
            <a:r>
              <a:rPr lang="en-US" sz="1650" dirty="0"/>
              <a:t>Move to Other topic</a:t>
            </a:r>
          </a:p>
        </p:txBody>
      </p:sp>
      <p:sp>
        <p:nvSpPr>
          <p:cNvPr id="9" name="Text Placeholder 8">
            <a:extLst>
              <a:ext uri="{FF2B5EF4-FFF2-40B4-BE49-F238E27FC236}">
                <a16:creationId xmlns:a16="http://schemas.microsoft.com/office/drawing/2014/main" id="{5F556826-B56D-9C98-39D1-0BD5DD2AC634}"/>
              </a:ext>
            </a:extLst>
          </p:cNvPr>
          <p:cNvSpPr>
            <a:spLocks noGrp="1"/>
          </p:cNvSpPr>
          <p:nvPr>
            <p:ph type="body" sz="quarter" idx="18"/>
          </p:nvPr>
        </p:nvSpPr>
        <p:spPr>
          <a:xfrm>
            <a:off x="685338" y="4745736"/>
            <a:ext cx="1898064" cy="1433122"/>
          </a:xfrm>
        </p:spPr>
        <p:txBody>
          <a:bodyPr>
            <a:normAutofit/>
          </a:bodyPr>
          <a:lstStyle/>
          <a:p>
            <a:r>
              <a:rPr lang="en-US" dirty="0"/>
              <a:t>Motion to introduce ‘Working Paper #.#, whole committee votes then sponsors present the Draft Resolution. </a:t>
            </a:r>
          </a:p>
        </p:txBody>
      </p:sp>
      <p:sp>
        <p:nvSpPr>
          <p:cNvPr id="10" name="Text Placeholder 9">
            <a:extLst>
              <a:ext uri="{FF2B5EF4-FFF2-40B4-BE49-F238E27FC236}">
                <a16:creationId xmlns:a16="http://schemas.microsoft.com/office/drawing/2014/main" id="{7F9D8591-4069-C197-0AFF-D192187F7969}"/>
              </a:ext>
            </a:extLst>
          </p:cNvPr>
          <p:cNvSpPr>
            <a:spLocks noGrp="1"/>
          </p:cNvSpPr>
          <p:nvPr>
            <p:ph type="body" sz="quarter" idx="19"/>
          </p:nvPr>
        </p:nvSpPr>
        <p:spPr>
          <a:xfrm>
            <a:off x="2900910" y="4745735"/>
            <a:ext cx="1959033" cy="1433121"/>
          </a:xfrm>
        </p:spPr>
        <p:txBody>
          <a:bodyPr>
            <a:normAutofit lnSpcReduction="10000"/>
          </a:bodyPr>
          <a:lstStyle/>
          <a:p>
            <a:r>
              <a:rPr lang="en-US" dirty="0"/>
              <a:t>There is a </a:t>
            </a:r>
            <a:r>
              <a:rPr lang="en-US" i="1" dirty="0"/>
              <a:t>usually </a:t>
            </a:r>
            <a:r>
              <a:rPr lang="en-US" dirty="0"/>
              <a:t>a Question-and-Answer period following the introduction of a DR, with a set time and number of speakers.</a:t>
            </a:r>
            <a:endParaRPr lang="en-US" b="1" dirty="0"/>
          </a:p>
        </p:txBody>
      </p:sp>
      <p:sp>
        <p:nvSpPr>
          <p:cNvPr id="11" name="Text Placeholder 10">
            <a:extLst>
              <a:ext uri="{FF2B5EF4-FFF2-40B4-BE49-F238E27FC236}">
                <a16:creationId xmlns:a16="http://schemas.microsoft.com/office/drawing/2014/main" id="{1DA15D03-C09B-D76C-5F31-25D232E3DF60}"/>
              </a:ext>
            </a:extLst>
          </p:cNvPr>
          <p:cNvSpPr>
            <a:spLocks noGrp="1"/>
          </p:cNvSpPr>
          <p:nvPr>
            <p:ph type="body" sz="quarter" idx="20"/>
          </p:nvPr>
        </p:nvSpPr>
        <p:spPr>
          <a:xfrm>
            <a:off x="5116484" y="4745736"/>
            <a:ext cx="1959033" cy="1433122"/>
          </a:xfrm>
        </p:spPr>
        <p:txBody>
          <a:bodyPr>
            <a:normAutofit lnSpcReduction="10000"/>
          </a:bodyPr>
          <a:lstStyle/>
          <a:p>
            <a:r>
              <a:rPr lang="en-US" dirty="0"/>
              <a:t>Motioning to enter voting bloc puts the committee into lockdown and does not end until voting has concluded.</a:t>
            </a:r>
          </a:p>
        </p:txBody>
      </p:sp>
      <p:sp>
        <p:nvSpPr>
          <p:cNvPr id="12" name="Text Placeholder 11">
            <a:extLst>
              <a:ext uri="{FF2B5EF4-FFF2-40B4-BE49-F238E27FC236}">
                <a16:creationId xmlns:a16="http://schemas.microsoft.com/office/drawing/2014/main" id="{5A11C06C-00C1-D035-A31B-93806EE9B717}"/>
              </a:ext>
            </a:extLst>
          </p:cNvPr>
          <p:cNvSpPr>
            <a:spLocks noGrp="1"/>
          </p:cNvSpPr>
          <p:nvPr>
            <p:ph type="body" sz="quarter" idx="21"/>
          </p:nvPr>
        </p:nvSpPr>
        <p:spPr>
          <a:xfrm>
            <a:off x="7332057" y="4745736"/>
            <a:ext cx="1959033" cy="1433122"/>
          </a:xfrm>
        </p:spPr>
        <p:txBody>
          <a:bodyPr>
            <a:normAutofit fontScale="92500"/>
          </a:bodyPr>
          <a:lstStyle/>
          <a:p>
            <a:r>
              <a:rPr lang="en-US" dirty="0"/>
              <a:t>Each DR will be voted on one at a time. Delegates can vote in favor, against, or abstain (only if they did not answer roll with present and voting)</a:t>
            </a:r>
          </a:p>
        </p:txBody>
      </p:sp>
      <p:sp>
        <p:nvSpPr>
          <p:cNvPr id="13" name="Text Placeholder 12">
            <a:extLst>
              <a:ext uri="{FF2B5EF4-FFF2-40B4-BE49-F238E27FC236}">
                <a16:creationId xmlns:a16="http://schemas.microsoft.com/office/drawing/2014/main" id="{6F08751D-D7B3-AAB7-46DD-DFEFBE4D1B83}"/>
              </a:ext>
            </a:extLst>
          </p:cNvPr>
          <p:cNvSpPr>
            <a:spLocks noGrp="1"/>
          </p:cNvSpPr>
          <p:nvPr>
            <p:ph type="body" sz="quarter" idx="22"/>
          </p:nvPr>
        </p:nvSpPr>
        <p:spPr>
          <a:xfrm>
            <a:off x="9547629" y="4745736"/>
            <a:ext cx="1993392" cy="1433120"/>
          </a:xfrm>
        </p:spPr>
        <p:txBody>
          <a:bodyPr>
            <a:normAutofit fontScale="92500"/>
          </a:bodyPr>
          <a:lstStyle/>
          <a:p>
            <a:r>
              <a:rPr lang="en-US" dirty="0"/>
              <a:t>The process repeats again, starting at the beginning with the primary speaker’s list for the topic not selected at the beginning of committee.</a:t>
            </a:r>
          </a:p>
        </p:txBody>
      </p:sp>
      <p:cxnSp>
        <p:nvCxnSpPr>
          <p:cNvPr id="17" name="Straight Arrow Connector 16">
            <a:extLst>
              <a:ext uri="{FF2B5EF4-FFF2-40B4-BE49-F238E27FC236}">
                <a16:creationId xmlns:a16="http://schemas.microsoft.com/office/drawing/2014/main" id="{5162A222-FA67-4922-2039-4BA9FE7BC831}"/>
              </a:ext>
            </a:extLst>
          </p:cNvPr>
          <p:cNvCxnSpPr>
            <a:cxnSpLocks/>
            <a:stCxn id="2" idx="1"/>
          </p:cNvCxnSpPr>
          <p:nvPr/>
        </p:nvCxnSpPr>
        <p:spPr>
          <a:xfrm flipH="1">
            <a:off x="1722268" y="2112246"/>
            <a:ext cx="1535836" cy="77299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E13179B2-86A3-484A-2C74-35EF82B7DD39}"/>
              </a:ext>
            </a:extLst>
          </p:cNvPr>
          <p:cNvSpPr txBox="1"/>
          <p:nvPr/>
        </p:nvSpPr>
        <p:spPr>
          <a:xfrm>
            <a:off x="3063820" y="451667"/>
            <a:ext cx="6098720" cy="307777"/>
          </a:xfrm>
          <a:prstGeom prst="rect">
            <a:avLst/>
          </a:prstGeom>
          <a:noFill/>
        </p:spPr>
        <p:txBody>
          <a:bodyPr wrap="square">
            <a:spAutoFit/>
          </a:bodyPr>
          <a:lstStyle/>
          <a:p>
            <a:r>
              <a:rPr lang="en-US" sz="1400" dirty="0">
                <a:solidFill>
                  <a:srgbClr val="202C8F"/>
                </a:solidFill>
              </a:rPr>
              <a:t>Introduction to Model UN: Week 1</a:t>
            </a:r>
          </a:p>
        </p:txBody>
      </p:sp>
    </p:spTree>
    <p:extLst>
      <p:ext uri="{BB962C8B-B14F-4D97-AF65-F5344CB8AC3E}">
        <p14:creationId xmlns:p14="http://schemas.microsoft.com/office/powerpoint/2010/main" val="404556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p:txBody>
          <a:bodyPr/>
          <a:lstStyle/>
          <a:p>
            <a:r>
              <a:rPr lang="en-US" dirty="0"/>
              <a:t>SUMMARY </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sz="1200" dirty="0">
                <a:latin typeface="+mn-lt"/>
              </a:rPr>
              <a:t>Introduction to Model UN: Week 1</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14</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p:txBody>
          <a:bodyPr/>
          <a:lstStyle/>
          <a:p>
            <a:pPr marL="285750" indent="-285750">
              <a:buFont typeface="Arial" panose="020B0604020202020204" pitchFamily="34" charset="0"/>
              <a:buChar char="•"/>
            </a:pPr>
            <a:r>
              <a:rPr lang="en-US" dirty="0"/>
              <a:t>Conferences are the superstructure for Model UN across the globe, because they are where delegates go to debate. </a:t>
            </a:r>
          </a:p>
          <a:p>
            <a:pPr marL="285750" indent="-285750">
              <a:buFont typeface="Arial" panose="020B0604020202020204" pitchFamily="34" charset="0"/>
              <a:buChar char="•"/>
            </a:pPr>
            <a:r>
              <a:rPr lang="en-US" dirty="0"/>
              <a:t>Delegates debate in conference committees that have specific topics and structures.</a:t>
            </a:r>
          </a:p>
          <a:p>
            <a:pPr marL="285750" indent="-285750">
              <a:buFont typeface="Arial" panose="020B0604020202020204" pitchFamily="34" charset="0"/>
              <a:buChar char="•"/>
            </a:pPr>
            <a:r>
              <a:rPr lang="en-US" dirty="0"/>
              <a:t>Delegates debate, write directives or resolutions, and curate informal relationships with other delegates to advance their own goals for the conference. </a:t>
            </a:r>
          </a:p>
          <a:p>
            <a:pPr marL="285750" indent="-285750">
              <a:buFont typeface="Arial" panose="020B0604020202020204" pitchFamily="34" charset="0"/>
              <a:buChar char="•"/>
            </a:pPr>
            <a:r>
              <a:rPr lang="en-US" dirty="0"/>
              <a:t>Depending on the committee type, there are some basic structures of debate used, though crisis committees differ to a degree.</a:t>
            </a:r>
          </a:p>
        </p:txBody>
      </p:sp>
    </p:spTree>
    <p:extLst>
      <p:ext uri="{BB962C8B-B14F-4D97-AF65-F5344CB8AC3E}">
        <p14:creationId xmlns:p14="http://schemas.microsoft.com/office/powerpoint/2010/main" val="9481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7" y="3095244"/>
            <a:ext cx="4449209" cy="667512"/>
          </a:xfrm>
        </p:spPr>
        <p:txBody>
          <a:bodyPr/>
          <a:lstStyle/>
          <a:p>
            <a:r>
              <a:rPr lang="en-US" dirty="0"/>
              <a:t>Questions?</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r>
              <a:rPr lang="en-US" dirty="0"/>
              <a:t>Introduction</a:t>
            </a:r>
          </a:p>
          <a:p>
            <a:r>
              <a:rPr lang="en-US" dirty="0"/>
              <a:t>What is a Conference?</a:t>
            </a:r>
          </a:p>
          <a:p>
            <a:r>
              <a:rPr lang="en-US" dirty="0"/>
              <a:t>What is a Committee?</a:t>
            </a:r>
          </a:p>
          <a:p>
            <a:r>
              <a:rPr lang="en-US" dirty="0"/>
              <a:t>What am I Doing There?</a:t>
            </a:r>
          </a:p>
          <a:p>
            <a:r>
              <a:rPr lang="en-US" dirty="0"/>
              <a:t>What is the Flow of Debate?</a:t>
            </a:r>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b="0" i="0" dirty="0">
                <a:solidFill>
                  <a:srgbClr val="202C8F"/>
                </a:solidFill>
                <a:effectLst/>
              </a:rPr>
              <a:t>Model United Nations is an academic simulation of the United Nations where students play the role of delegates from different countries and attempt to solve real world issues with the policies and perspectives of their assigned country.</a:t>
            </a:r>
          </a:p>
          <a:p>
            <a:pPr marL="285750" indent="-285750">
              <a:lnSpc>
                <a:spcPct val="150000"/>
              </a:lnSpc>
              <a:buFont typeface="Arial" panose="020B0604020202020204" pitchFamily="34" charset="0"/>
              <a:buChar char="•"/>
            </a:pPr>
            <a:r>
              <a:rPr lang="en-US" dirty="0">
                <a:solidFill>
                  <a:srgbClr val="202C8F"/>
                </a:solidFill>
              </a:rPr>
              <a:t>These academic simulations take place at </a:t>
            </a:r>
            <a:r>
              <a:rPr lang="en-US" i="1" dirty="0">
                <a:solidFill>
                  <a:srgbClr val="202C8F"/>
                </a:solidFill>
              </a:rPr>
              <a:t>conferences.</a:t>
            </a:r>
            <a:endParaRPr lang="en-US" dirty="0">
              <a:solidFill>
                <a:srgbClr val="202C8F"/>
              </a:solidFill>
            </a:endParaRP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sz="1400" dirty="0">
                <a:latin typeface="+mn-lt"/>
              </a:rPr>
              <a:t>Introduction to Model UN: Week 1</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cs typeface="Arial Black" panose="020B0604020202020204" pitchFamily="34" charset="0"/>
              </a:rPr>
              <a:t>Conferences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p:txBody>
          <a:bodyPr/>
          <a:lstStyle/>
          <a:p>
            <a:pPr algn="ctr"/>
            <a:r>
              <a:rPr lang="en-US" sz="2400" dirty="0">
                <a:solidFill>
                  <a:schemeClr val="accent6"/>
                </a:solidFill>
                <a:latin typeface="Sabon Next LT" panose="02000500000000000000" pitchFamily="2" charset="0"/>
                <a:cs typeface="Sabon Next LT" panose="02000500000000000000" pitchFamily="2" charset="0"/>
              </a:rPr>
              <a:t>The Superstructure Of MUN</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57CF-BC82-F702-5AAF-71DB58DDAFF5}"/>
              </a:ext>
            </a:extLst>
          </p:cNvPr>
          <p:cNvSpPr>
            <a:spLocks noGrp="1"/>
          </p:cNvSpPr>
          <p:nvPr>
            <p:ph type="title"/>
          </p:nvPr>
        </p:nvSpPr>
        <p:spPr/>
        <p:txBody>
          <a:bodyPr/>
          <a:lstStyle/>
          <a:p>
            <a:r>
              <a:rPr lang="en-US" dirty="0"/>
              <a:t>The basics</a:t>
            </a:r>
          </a:p>
        </p:txBody>
      </p:sp>
      <p:sp>
        <p:nvSpPr>
          <p:cNvPr id="3" name="Content Placeholder 2">
            <a:extLst>
              <a:ext uri="{FF2B5EF4-FFF2-40B4-BE49-F238E27FC236}">
                <a16:creationId xmlns:a16="http://schemas.microsoft.com/office/drawing/2014/main" id="{656D304D-FC81-B97E-4201-5BEF580511ED}"/>
              </a:ext>
            </a:extLst>
          </p:cNvPr>
          <p:cNvSpPr>
            <a:spLocks noGrp="1"/>
          </p:cNvSpPr>
          <p:nvPr>
            <p:ph idx="1"/>
          </p:nvPr>
        </p:nvSpPr>
        <p:spPr/>
        <p:txBody>
          <a:bodyPr/>
          <a:lstStyle/>
          <a:p>
            <a:pPr marL="285750" indent="-285750">
              <a:buFont typeface="Arial" panose="020B0604020202020204" pitchFamily="34" charset="0"/>
              <a:buChar char="•"/>
            </a:pPr>
            <a:r>
              <a:rPr lang="en-US" dirty="0"/>
              <a:t>Conferences are made up of anywhere from 2 to 100+ schools.</a:t>
            </a:r>
          </a:p>
          <a:p>
            <a:pPr marL="285750" indent="-285750">
              <a:buFont typeface="Arial" panose="020B0604020202020204" pitchFamily="34" charset="0"/>
              <a:buChar char="•"/>
            </a:pPr>
            <a:r>
              <a:rPr lang="en-US" dirty="0"/>
              <a:t>Several premier conferences exist on the east coast: BARMUN, NCSC, VICS, etc. </a:t>
            </a:r>
          </a:p>
          <a:p>
            <a:pPr marL="285750" indent="-285750">
              <a:buFont typeface="Arial" panose="020B0604020202020204" pitchFamily="34" charset="0"/>
              <a:buChar char="•"/>
            </a:pPr>
            <a:r>
              <a:rPr lang="en-US" dirty="0"/>
              <a:t>Conferences are gatherings of hundreds of students ready to debate in the same committees as you. </a:t>
            </a:r>
          </a:p>
          <a:p>
            <a:pPr marL="285750" indent="-285750">
              <a:buFont typeface="Arial" panose="020B0604020202020204" pitchFamily="34" charset="0"/>
              <a:buChar char="•"/>
            </a:pPr>
            <a:r>
              <a:rPr lang="en-US" dirty="0"/>
              <a:t>Conferences are put on by schools and organizations and are made up of dozens of different committees, each with a different topic. </a:t>
            </a:r>
          </a:p>
          <a:p>
            <a:pPr marL="285750" indent="-285750">
              <a:buFont typeface="Arial" panose="020B0604020202020204" pitchFamily="34" charset="0"/>
              <a:buChar char="•"/>
            </a:pPr>
            <a:r>
              <a:rPr lang="en-US" dirty="0"/>
              <a:t>They have an outlined </a:t>
            </a:r>
            <a:r>
              <a:rPr lang="en-US" dirty="0">
                <a:hlinkClick r:id="rId2"/>
              </a:rPr>
              <a:t>schedule</a:t>
            </a:r>
            <a:r>
              <a:rPr lang="en-US" dirty="0"/>
              <a:t> over several days.</a:t>
            </a:r>
          </a:p>
        </p:txBody>
      </p:sp>
      <p:sp>
        <p:nvSpPr>
          <p:cNvPr id="4" name="Slide Number Placeholder 3">
            <a:extLst>
              <a:ext uri="{FF2B5EF4-FFF2-40B4-BE49-F238E27FC236}">
                <a16:creationId xmlns:a16="http://schemas.microsoft.com/office/drawing/2014/main" id="{02E04946-7F22-4178-F814-93B03E430C26}"/>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5" name="Footer Placeholder 4">
            <a:extLst>
              <a:ext uri="{FF2B5EF4-FFF2-40B4-BE49-F238E27FC236}">
                <a16:creationId xmlns:a16="http://schemas.microsoft.com/office/drawing/2014/main" id="{A99C417B-97BC-4CA0-B693-2AD1E27C2086}"/>
              </a:ext>
            </a:extLst>
          </p:cNvPr>
          <p:cNvSpPr>
            <a:spLocks noGrp="1"/>
          </p:cNvSpPr>
          <p:nvPr>
            <p:ph type="ftr" sz="quarter" idx="13"/>
          </p:nvPr>
        </p:nvSpPr>
        <p:spPr/>
        <p:txBody>
          <a:bodyPr/>
          <a:lstStyle/>
          <a:p>
            <a:r>
              <a:rPr lang="en-US" sz="1400" dirty="0">
                <a:latin typeface="+mn-lt"/>
              </a:rPr>
              <a:t>Introduction to Model UN: Week 1</a:t>
            </a:r>
          </a:p>
        </p:txBody>
      </p:sp>
    </p:spTree>
    <p:extLst>
      <p:ext uri="{BB962C8B-B14F-4D97-AF65-F5344CB8AC3E}">
        <p14:creationId xmlns:p14="http://schemas.microsoft.com/office/powerpoint/2010/main" val="330393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389120" y="2872709"/>
            <a:ext cx="7013448" cy="953962"/>
          </a:xfrm>
        </p:spPr>
        <p:txBody>
          <a:bodyPr>
            <a:normAutofit/>
          </a:bodyPr>
          <a:lstStyle/>
          <a:p>
            <a:r>
              <a:rPr lang="en-US" sz="4400" dirty="0">
                <a:latin typeface="+mj-lt"/>
              </a:rPr>
              <a:t>Committees </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389120" y="3606834"/>
            <a:ext cx="3932238" cy="588963"/>
          </a:xfrm>
        </p:spPr>
        <p:txBody>
          <a:bodyPr/>
          <a:lstStyle/>
          <a:p>
            <a:r>
              <a:rPr lang="en-US" dirty="0"/>
              <a:t>The Main Event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47873" y="826117"/>
            <a:ext cx="8165592" cy="768096"/>
          </a:xfrm>
        </p:spPr>
        <p:txBody>
          <a:bodyPr/>
          <a:lstStyle/>
          <a:p>
            <a:r>
              <a:rPr lang="en-US" dirty="0"/>
              <a:t>Types of Committees</a:t>
            </a: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977640" y="1545598"/>
            <a:ext cx="3822192" cy="411480"/>
          </a:xfrm>
        </p:spPr>
        <p:txBody>
          <a:bodyPr/>
          <a:lstStyle/>
          <a:p>
            <a:r>
              <a:rPr lang="en-US" dirty="0"/>
              <a:t>General Assembly (GA)</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685032" y="1933465"/>
            <a:ext cx="3741928" cy="4628435"/>
          </a:xfrm>
        </p:spPr>
        <p:txBody>
          <a:bodyPr>
            <a:normAutofit/>
          </a:bodyPr>
          <a:lstStyle/>
          <a:p>
            <a:r>
              <a:rPr lang="en-US" sz="1450" dirty="0"/>
              <a:t>You are a person, country, or organization representing a set of opinions laid out in a background guide.</a:t>
            </a:r>
          </a:p>
          <a:p>
            <a:r>
              <a:rPr lang="en-US" sz="1450" dirty="0"/>
              <a:t>Topic of the committee can be related to current events, historical events, or entirely fictional.</a:t>
            </a:r>
          </a:p>
          <a:p>
            <a:r>
              <a:rPr lang="en-US" sz="1450" dirty="0"/>
              <a:t>You may have a year in time as a reference point, but the period in committee is static.</a:t>
            </a:r>
          </a:p>
          <a:p>
            <a:r>
              <a:rPr lang="en-US" sz="1450" dirty="0"/>
              <a:t>You write your solution in an article called a resolution. It is a large, overarching list of rules, regulation, suggestions, and laws passed at the end of the conference (40+ pages, worked on with many delegates).</a:t>
            </a:r>
          </a:p>
          <a:p>
            <a:r>
              <a:rPr lang="en-US" sz="1450" dirty="0"/>
              <a:t>There is no consequences of your resolution being passed in committee. It is a solution presented to influence the future.</a:t>
            </a:r>
          </a:p>
          <a:p>
            <a:r>
              <a:rPr lang="en-US" sz="1450" dirty="0"/>
              <a:t>Anywhere from 20-250+ delegates.</a:t>
            </a:r>
          </a:p>
          <a:p>
            <a:endParaRPr lang="en-US" dirty="0"/>
          </a:p>
          <a:p>
            <a:endParaRPr lang="en-US"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7883781" y="1545598"/>
            <a:ext cx="3822192" cy="411480"/>
          </a:xfrm>
        </p:spPr>
        <p:txBody>
          <a:bodyPr/>
          <a:lstStyle/>
          <a:p>
            <a:r>
              <a:rPr lang="en-US" dirty="0"/>
              <a:t>Crisis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607031" y="1957078"/>
            <a:ext cx="4182892" cy="4443721"/>
          </a:xfrm>
        </p:spPr>
        <p:txBody>
          <a:bodyPr>
            <a:noAutofit/>
          </a:bodyPr>
          <a:lstStyle/>
          <a:p>
            <a:r>
              <a:rPr lang="en-US" sz="1450" dirty="0"/>
              <a:t>You are a person, country, or organization representing a set of opinions laid out in a background guide.</a:t>
            </a:r>
          </a:p>
          <a:p>
            <a:r>
              <a:rPr lang="en-US" sz="1450" dirty="0"/>
              <a:t>Topic of the committee can be related to current events, historical events, or entirely fictional.</a:t>
            </a:r>
          </a:p>
          <a:p>
            <a:r>
              <a:rPr lang="en-US" sz="1450" dirty="0"/>
              <a:t>You are debating and working to solve a problem from a set point in time, moving forward as the crisis develops in day, month, and/or year increments.</a:t>
            </a:r>
          </a:p>
          <a:p>
            <a:r>
              <a:rPr lang="en-US" sz="1450" dirty="0"/>
              <a:t>Instead of resolutions, you write short action papers called directives (1-3+ pages, can be worked on alone).</a:t>
            </a:r>
          </a:p>
          <a:p>
            <a:r>
              <a:rPr lang="en-US" sz="1450" dirty="0"/>
              <a:t>Your actions in committee have consequences in the crisis arc.</a:t>
            </a:r>
          </a:p>
          <a:p>
            <a:r>
              <a:rPr lang="en-US" sz="1450" dirty="0"/>
              <a:t>What you do in your own crisis notes influences the outcome of the crisis, but so does everyone else’s notes.</a:t>
            </a:r>
          </a:p>
          <a:p>
            <a:r>
              <a:rPr lang="en-US" sz="1450" dirty="0"/>
              <a:t>Usually less than 40 delegates.</a:t>
            </a:r>
          </a:p>
        </p:txBody>
      </p:sp>
      <p:sp>
        <p:nvSpPr>
          <p:cNvPr id="4" name="TextBox 3">
            <a:extLst>
              <a:ext uri="{FF2B5EF4-FFF2-40B4-BE49-F238E27FC236}">
                <a16:creationId xmlns:a16="http://schemas.microsoft.com/office/drawing/2014/main" id="{983EA858-698E-61D1-204F-D29AD14C93F9}"/>
              </a:ext>
            </a:extLst>
          </p:cNvPr>
          <p:cNvSpPr txBox="1"/>
          <p:nvPr/>
        </p:nvSpPr>
        <p:spPr>
          <a:xfrm>
            <a:off x="3947873" y="348298"/>
            <a:ext cx="5082465" cy="307777"/>
          </a:xfrm>
          <a:prstGeom prst="rect">
            <a:avLst/>
          </a:prstGeom>
          <a:noFill/>
        </p:spPr>
        <p:txBody>
          <a:bodyPr wrap="square">
            <a:spAutoFit/>
          </a:bodyPr>
          <a:lstStyle/>
          <a:p>
            <a:r>
              <a:rPr lang="en-US" sz="1400" dirty="0">
                <a:solidFill>
                  <a:srgbClr val="202C8F"/>
                </a:solidFill>
                <a:latin typeface="+mn-lt"/>
              </a:rPr>
              <a:t>Introduction to Model UN: Week 1</a:t>
            </a:r>
          </a:p>
        </p:txBody>
      </p:sp>
    </p:spTree>
    <p:extLst>
      <p:ext uri="{BB962C8B-B14F-4D97-AF65-F5344CB8AC3E}">
        <p14:creationId xmlns:p14="http://schemas.microsoft.com/office/powerpoint/2010/main" val="317028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p:txBody>
          <a:bodyPr/>
          <a:lstStyle/>
          <a:p>
            <a:r>
              <a:rPr lang="en-US" dirty="0"/>
              <a:t>REAL Committee examples</a:t>
            </a:r>
          </a:p>
        </p:txBody>
      </p:sp>
      <p:sp>
        <p:nvSpPr>
          <p:cNvPr id="73" name="Footer Placeholder 72">
            <a:extLst>
              <a:ext uri="{FF2B5EF4-FFF2-40B4-BE49-F238E27FC236}">
                <a16:creationId xmlns:a16="http://schemas.microsoft.com/office/drawing/2014/main" id="{253AA363-0A91-5CE9-7764-DD7813D6BF70}"/>
              </a:ext>
            </a:extLst>
          </p:cNvPr>
          <p:cNvSpPr>
            <a:spLocks noGrp="1"/>
          </p:cNvSpPr>
          <p:nvPr>
            <p:ph type="ftr" sz="quarter" idx="11"/>
          </p:nvPr>
        </p:nvSpPr>
        <p:spPr/>
        <p:txBody>
          <a:bodyPr/>
          <a:lstStyle/>
          <a:p>
            <a:r>
              <a:rPr lang="en-US" sz="1400" dirty="0">
                <a:latin typeface="+mn-lt"/>
              </a:rPr>
              <a:t>Introduction to Model UN: Week 1</a:t>
            </a:r>
          </a:p>
        </p:txBody>
      </p:sp>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2" name="Text Placeholder 1">
            <a:extLst>
              <a:ext uri="{FF2B5EF4-FFF2-40B4-BE49-F238E27FC236}">
                <a16:creationId xmlns:a16="http://schemas.microsoft.com/office/drawing/2014/main" id="{B2AF69D5-AD7B-521D-22B1-50D8A24356AC}"/>
              </a:ext>
            </a:extLst>
          </p:cNvPr>
          <p:cNvSpPr>
            <a:spLocks noGrp="1"/>
          </p:cNvSpPr>
          <p:nvPr>
            <p:ph type="body" sz="quarter" idx="14"/>
          </p:nvPr>
        </p:nvSpPr>
        <p:spPr/>
        <p:txBody>
          <a:bodyPr/>
          <a:lstStyle/>
          <a:p>
            <a:r>
              <a:rPr lang="en-US" dirty="0"/>
              <a:t>UNSC: Libyan Crisis</a:t>
            </a:r>
          </a:p>
        </p:txBody>
      </p:sp>
      <p:sp>
        <p:nvSpPr>
          <p:cNvPr id="5" name="Text Placeholder 4">
            <a:extLst>
              <a:ext uri="{FF2B5EF4-FFF2-40B4-BE49-F238E27FC236}">
                <a16:creationId xmlns:a16="http://schemas.microsoft.com/office/drawing/2014/main" id="{91128191-45A5-DEA1-F978-421F83D5E664}"/>
              </a:ext>
            </a:extLst>
          </p:cNvPr>
          <p:cNvSpPr>
            <a:spLocks noGrp="1"/>
          </p:cNvSpPr>
          <p:nvPr>
            <p:ph type="body" sz="quarter" idx="15"/>
          </p:nvPr>
        </p:nvSpPr>
        <p:spPr/>
        <p:txBody>
          <a:bodyPr/>
          <a:lstStyle/>
          <a:p>
            <a:r>
              <a:rPr lang="en-US" dirty="0"/>
              <a:t>Conventional Crisis</a:t>
            </a:r>
          </a:p>
        </p:txBody>
      </p:sp>
      <p:sp>
        <p:nvSpPr>
          <p:cNvPr id="6" name="Text Placeholder 5">
            <a:extLst>
              <a:ext uri="{FF2B5EF4-FFF2-40B4-BE49-F238E27FC236}">
                <a16:creationId xmlns:a16="http://schemas.microsoft.com/office/drawing/2014/main" id="{EEF6A845-F328-1053-A365-3DA9CBAF9BA4}"/>
              </a:ext>
            </a:extLst>
          </p:cNvPr>
          <p:cNvSpPr>
            <a:spLocks noGrp="1"/>
          </p:cNvSpPr>
          <p:nvPr>
            <p:ph type="body" sz="quarter" idx="16"/>
          </p:nvPr>
        </p:nvSpPr>
        <p:spPr/>
        <p:txBody>
          <a:bodyPr/>
          <a:lstStyle/>
          <a:p>
            <a:r>
              <a:rPr lang="en-US" sz="1450" dirty="0"/>
              <a:t>Tanzanian natl. assembly 2021</a:t>
            </a:r>
          </a:p>
        </p:txBody>
      </p:sp>
      <p:sp>
        <p:nvSpPr>
          <p:cNvPr id="8" name="Text Placeholder 7">
            <a:extLst>
              <a:ext uri="{FF2B5EF4-FFF2-40B4-BE49-F238E27FC236}">
                <a16:creationId xmlns:a16="http://schemas.microsoft.com/office/drawing/2014/main" id="{F46AF003-A457-D7E6-F39B-1A85A426A3E5}"/>
              </a:ext>
            </a:extLst>
          </p:cNvPr>
          <p:cNvSpPr>
            <a:spLocks noGrp="1"/>
          </p:cNvSpPr>
          <p:nvPr>
            <p:ph type="body" sz="quarter" idx="18"/>
          </p:nvPr>
        </p:nvSpPr>
        <p:spPr>
          <a:xfrm>
            <a:off x="3674073" y="5639663"/>
            <a:ext cx="2283472" cy="365125"/>
          </a:xfrm>
        </p:spPr>
        <p:txBody>
          <a:bodyPr/>
          <a:lstStyle/>
          <a:p>
            <a:r>
              <a:rPr lang="en-US" dirty="0"/>
              <a:t>GA</a:t>
            </a:r>
          </a:p>
        </p:txBody>
      </p:sp>
      <p:sp>
        <p:nvSpPr>
          <p:cNvPr id="9" name="Text Placeholder 8">
            <a:extLst>
              <a:ext uri="{FF2B5EF4-FFF2-40B4-BE49-F238E27FC236}">
                <a16:creationId xmlns:a16="http://schemas.microsoft.com/office/drawing/2014/main" id="{0A413FDF-11CF-6B9B-871F-ED1ED06E76B9}"/>
              </a:ext>
            </a:extLst>
          </p:cNvPr>
          <p:cNvSpPr>
            <a:spLocks noGrp="1"/>
          </p:cNvSpPr>
          <p:nvPr>
            <p:ph type="body" sz="quarter" idx="19"/>
          </p:nvPr>
        </p:nvSpPr>
        <p:spPr/>
        <p:txBody>
          <a:bodyPr/>
          <a:lstStyle/>
          <a:p>
            <a:r>
              <a:rPr lang="en-US" dirty="0"/>
              <a:t>ASEAN​ 2015</a:t>
            </a:r>
          </a:p>
        </p:txBody>
      </p:sp>
      <p:sp>
        <p:nvSpPr>
          <p:cNvPr id="11" name="Text Placeholder 10">
            <a:extLst>
              <a:ext uri="{FF2B5EF4-FFF2-40B4-BE49-F238E27FC236}">
                <a16:creationId xmlns:a16="http://schemas.microsoft.com/office/drawing/2014/main" id="{B3CED26D-9022-0D83-FB0D-E3471E6F7ECE}"/>
              </a:ext>
            </a:extLst>
          </p:cNvPr>
          <p:cNvSpPr>
            <a:spLocks noGrp="1"/>
          </p:cNvSpPr>
          <p:nvPr>
            <p:ph type="body" sz="quarter" idx="21"/>
          </p:nvPr>
        </p:nvSpPr>
        <p:spPr/>
        <p:txBody>
          <a:bodyPr/>
          <a:lstStyle/>
          <a:p>
            <a:r>
              <a:rPr lang="en-US" dirty="0"/>
              <a:t>GA</a:t>
            </a:r>
          </a:p>
        </p:txBody>
      </p:sp>
      <p:sp>
        <p:nvSpPr>
          <p:cNvPr id="12" name="Text Placeholder 11">
            <a:extLst>
              <a:ext uri="{FF2B5EF4-FFF2-40B4-BE49-F238E27FC236}">
                <a16:creationId xmlns:a16="http://schemas.microsoft.com/office/drawing/2014/main" id="{518301B7-15C5-E184-096F-BF82F42163C2}"/>
              </a:ext>
            </a:extLst>
          </p:cNvPr>
          <p:cNvSpPr>
            <a:spLocks noGrp="1"/>
          </p:cNvSpPr>
          <p:nvPr>
            <p:ph type="body" sz="quarter" idx="22"/>
          </p:nvPr>
        </p:nvSpPr>
        <p:spPr/>
        <p:txBody>
          <a:bodyPr/>
          <a:lstStyle/>
          <a:p>
            <a:r>
              <a:rPr lang="en-US" dirty="0"/>
              <a:t>Spanish Civil War​</a:t>
            </a:r>
          </a:p>
        </p:txBody>
      </p:sp>
      <p:sp>
        <p:nvSpPr>
          <p:cNvPr id="14" name="Text Placeholder 13">
            <a:extLst>
              <a:ext uri="{FF2B5EF4-FFF2-40B4-BE49-F238E27FC236}">
                <a16:creationId xmlns:a16="http://schemas.microsoft.com/office/drawing/2014/main" id="{DD57FB11-65D1-6B1C-8D88-F932BF765A7C}"/>
              </a:ext>
            </a:extLst>
          </p:cNvPr>
          <p:cNvSpPr>
            <a:spLocks noGrp="1"/>
          </p:cNvSpPr>
          <p:nvPr>
            <p:ph type="body" sz="quarter" idx="24"/>
          </p:nvPr>
        </p:nvSpPr>
        <p:spPr/>
        <p:txBody>
          <a:bodyPr/>
          <a:lstStyle/>
          <a:p>
            <a:r>
              <a:rPr lang="en-US" dirty="0"/>
              <a:t>Joint Crisis Committee</a:t>
            </a:r>
          </a:p>
        </p:txBody>
      </p:sp>
      <p:pic>
        <p:nvPicPr>
          <p:cNvPr id="26" name="Picture Placeholder 25" descr="A group of people sitting at a round table&#10;&#10;Description automatically generated">
            <a:extLst>
              <a:ext uri="{FF2B5EF4-FFF2-40B4-BE49-F238E27FC236}">
                <a16:creationId xmlns:a16="http://schemas.microsoft.com/office/drawing/2014/main" id="{0185B4E5-C95B-B034-C1BD-CF717C19C9AC}"/>
              </a:ext>
            </a:extLst>
          </p:cNvPr>
          <p:cNvPicPr>
            <a:picLocks noGrp="1" noChangeAspect="1"/>
          </p:cNvPicPr>
          <p:nvPr>
            <p:ph type="pic" sz="quarter" idx="13"/>
          </p:nvPr>
        </p:nvPicPr>
        <p:blipFill rotWithShape="1">
          <a:blip r:embed="rId2"/>
          <a:srcRect l="8609" t="-45" r="24810" b="114"/>
          <a:stretch/>
        </p:blipFill>
        <p:spPr>
          <a:xfrm>
            <a:off x="758905" y="2392023"/>
            <a:ext cx="2596896" cy="2596896"/>
          </a:xfrm>
        </p:spPr>
      </p:pic>
      <p:pic>
        <p:nvPicPr>
          <p:cNvPr id="28" name="Picture Placeholder 27" descr="A group of people in a room&#10;&#10;Description automatically generated">
            <a:extLst>
              <a:ext uri="{FF2B5EF4-FFF2-40B4-BE49-F238E27FC236}">
                <a16:creationId xmlns:a16="http://schemas.microsoft.com/office/drawing/2014/main" id="{2E6AA00F-3B62-FAF3-067A-0CE0409173CF}"/>
              </a:ext>
            </a:extLst>
          </p:cNvPr>
          <p:cNvPicPr>
            <a:picLocks noGrp="1" noChangeAspect="1"/>
          </p:cNvPicPr>
          <p:nvPr>
            <p:ph type="pic" sz="quarter" idx="17"/>
          </p:nvPr>
        </p:nvPicPr>
        <p:blipFill rotWithShape="1">
          <a:blip r:embed="rId3"/>
          <a:srcRect l="8507" t="46" r="30067" b="-46"/>
          <a:stretch/>
        </p:blipFill>
        <p:spPr>
          <a:xfrm>
            <a:off x="3517361" y="2392619"/>
            <a:ext cx="2596896" cy="2596896"/>
          </a:xfrm>
        </p:spPr>
      </p:pic>
      <p:pic>
        <p:nvPicPr>
          <p:cNvPr id="30" name="Picture Placeholder 29" descr="A group of people sitting in a room&#10;&#10;Description automatically generated">
            <a:extLst>
              <a:ext uri="{FF2B5EF4-FFF2-40B4-BE49-F238E27FC236}">
                <a16:creationId xmlns:a16="http://schemas.microsoft.com/office/drawing/2014/main" id="{D6950304-E5C4-36CC-A343-C707874851FC}"/>
              </a:ext>
            </a:extLst>
          </p:cNvPr>
          <p:cNvPicPr>
            <a:picLocks noGrp="1" noChangeAspect="1"/>
          </p:cNvPicPr>
          <p:nvPr>
            <p:ph type="pic" sz="quarter" idx="20"/>
          </p:nvPr>
        </p:nvPicPr>
        <p:blipFill>
          <a:blip r:embed="rId4"/>
          <a:srcRect l="16649" r="16649"/>
          <a:stretch>
            <a:fillRect/>
          </a:stretch>
        </p:blipFill>
        <p:spPr/>
      </p:pic>
      <p:pic>
        <p:nvPicPr>
          <p:cNvPr id="32" name="Picture Placeholder 31" descr="A group of men in military uniforms riding on a vehicle&#10;&#10;Description automatically generated">
            <a:extLst>
              <a:ext uri="{FF2B5EF4-FFF2-40B4-BE49-F238E27FC236}">
                <a16:creationId xmlns:a16="http://schemas.microsoft.com/office/drawing/2014/main" id="{FE2C5F09-7D67-8F34-BDE9-1DD699EFBD0F}"/>
              </a:ext>
            </a:extLst>
          </p:cNvPr>
          <p:cNvPicPr>
            <a:picLocks noGrp="1" noChangeAspect="1"/>
          </p:cNvPicPr>
          <p:nvPr>
            <p:ph type="pic" sz="quarter" idx="23"/>
          </p:nvPr>
        </p:nvPicPr>
        <p:blipFill>
          <a:blip r:embed="rId5"/>
          <a:srcRect l="15197" r="15197"/>
          <a:stretch>
            <a:fillRect/>
          </a:stretch>
        </p:blipFill>
        <p:spPr/>
      </p:pic>
    </p:spTree>
    <p:extLst>
      <p:ext uri="{BB962C8B-B14F-4D97-AF65-F5344CB8AC3E}">
        <p14:creationId xmlns:p14="http://schemas.microsoft.com/office/powerpoint/2010/main" val="201193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389120" y="2395728"/>
            <a:ext cx="7543800" cy="1346932"/>
          </a:xfrm>
        </p:spPr>
        <p:txBody>
          <a:bodyPr>
            <a:normAutofit/>
          </a:bodyPr>
          <a:lstStyle/>
          <a:p>
            <a:r>
              <a:rPr lang="en-US" sz="4400" dirty="0">
                <a:latin typeface="+mj-lt"/>
              </a:rPr>
              <a:t>Principles of Debating </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389119" y="3901315"/>
            <a:ext cx="5387179" cy="588963"/>
          </a:xfrm>
        </p:spPr>
        <p:txBody>
          <a:bodyPr>
            <a:normAutofit fontScale="92500"/>
          </a:bodyPr>
          <a:lstStyle/>
          <a:p>
            <a:r>
              <a:rPr lang="en-US" dirty="0"/>
              <a:t>Or How You’re Going Kill It In Committee</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947538209"/>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438558_Win32_v2" id="{4C05A457-285D-454C-A9EA-F338443A797C}" vid="{298C0BDB-2F83-41C5-B87D-3BE7246FD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1D2ED2F-BDEE-47B8-82AA-B088E838B0E6}">
  <ds:schemaRefs>
    <ds:schemaRef ds:uri="http://schemas.microsoft.com/sharepoint/v3/contenttype/forms"/>
  </ds:schemaRefs>
</ds:datastoreItem>
</file>

<file path=customXml/itemProps2.xml><?xml version="1.0" encoding="utf-8"?>
<ds:datastoreItem xmlns:ds="http://schemas.openxmlformats.org/officeDocument/2006/customXml" ds:itemID="{8A2982D6-A655-4F26-86D7-B5C32A625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7EB4D8-2DC8-4900-B296-3F8E8CD9E6A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{A0E2B954-9453-4913-83ED-7AAEB199E861}tf78438558_win32</Template>
  <TotalTime>270</TotalTime>
  <Words>1042</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Sabon Next LT</vt:lpstr>
      <vt:lpstr>Office Theme</vt:lpstr>
      <vt:lpstr>Introduction to MODEL un</vt:lpstr>
      <vt:lpstr>AGENDA</vt:lpstr>
      <vt:lpstr>Introduction</vt:lpstr>
      <vt:lpstr>Conferences</vt:lpstr>
      <vt:lpstr>The basics</vt:lpstr>
      <vt:lpstr>Committees </vt:lpstr>
      <vt:lpstr>Types of Committees</vt:lpstr>
      <vt:lpstr>REAL Committee examples</vt:lpstr>
      <vt:lpstr>Principles of Debating </vt:lpstr>
      <vt:lpstr>What am I supposed to be doing?</vt:lpstr>
      <vt:lpstr>The flow of debate </vt:lpstr>
      <vt:lpstr>Starting out with una-usa GA procedure</vt:lpstr>
      <vt:lpstr>Starting out with una-usa GA procedure</vt:lpstr>
      <vt:lpstr>SUMMARY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MODEL un</dc:title>
  <dc:subject/>
  <dc:creator>Sophia R. Meyer</dc:creator>
  <cp:lastModifiedBy>Sophia R. Meyer</cp:lastModifiedBy>
  <cp:revision>1</cp:revision>
  <dcterms:created xsi:type="dcterms:W3CDTF">2023-09-19T14:54:07Z</dcterms:created>
  <dcterms:modified xsi:type="dcterms:W3CDTF">2023-09-19T19:24:36Z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